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76" r:id="rId2"/>
    <p:sldId id="278" r:id="rId3"/>
    <p:sldId id="280" r:id="rId4"/>
    <p:sldId id="448" r:id="rId5"/>
    <p:sldId id="492" r:id="rId6"/>
    <p:sldId id="472" r:id="rId7"/>
    <p:sldId id="419" r:id="rId8"/>
    <p:sldId id="469" r:id="rId9"/>
    <p:sldId id="468" r:id="rId10"/>
    <p:sldId id="470" r:id="rId11"/>
    <p:sldId id="471" r:id="rId12"/>
    <p:sldId id="473" r:id="rId13"/>
    <p:sldId id="474" r:id="rId14"/>
    <p:sldId id="475" r:id="rId15"/>
    <p:sldId id="485" r:id="rId16"/>
    <p:sldId id="483" r:id="rId17"/>
    <p:sldId id="484" r:id="rId18"/>
    <p:sldId id="486" r:id="rId19"/>
    <p:sldId id="487" r:id="rId20"/>
    <p:sldId id="488" r:id="rId21"/>
    <p:sldId id="490" r:id="rId22"/>
    <p:sldId id="489" r:id="rId23"/>
    <p:sldId id="478" r:id="rId24"/>
    <p:sldId id="479" r:id="rId25"/>
    <p:sldId id="481" r:id="rId26"/>
    <p:sldId id="491" r:id="rId27"/>
    <p:sldId id="47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104" d="100"/>
          <a:sy n="104" d="100"/>
        </p:scale>
        <p:origin x="232" y="22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2.jpeg>
</file>

<file path=ppt/media/image3.tiff>
</file>

<file path=ppt/media/image4.png>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B02A9B-8C6B-9E46-9B83-38F90CF79FD1}" type="datetimeFigureOut">
              <a:rPr lang="en-US" smtClean="0"/>
              <a:t>8/8/21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CD190F-BCD0-454C-A8BE-06175FDA5AFF}" type="slidenum">
              <a:rPr lang="en-US" smtClean="0"/>
              <a:t>‹#›</a:t>
            </a:fld>
            <a:endParaRPr lang="en-US"/>
          </a:p>
        </p:txBody>
      </p:sp>
    </p:spTree>
    <p:extLst>
      <p:ext uri="{BB962C8B-B14F-4D97-AF65-F5344CB8AC3E}">
        <p14:creationId xmlns:p14="http://schemas.microsoft.com/office/powerpoint/2010/main" val="289850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526CC20-44C7-4E16-AF84-9A04EA006A16}"/>
              </a:ext>
            </a:extLst>
          </p:cNvPr>
          <p:cNvSpPr/>
          <p:nvPr userDrawn="1"/>
        </p:nvSpPr>
        <p:spPr>
          <a:xfrm>
            <a:off x="0" y="5943600"/>
            <a:ext cx="12192000"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00" dirty="0" err="1"/>
          </a:p>
        </p:txBody>
      </p:sp>
      <p:sp>
        <p:nvSpPr>
          <p:cNvPr id="5" name="Rectangle 4">
            <a:extLst>
              <a:ext uri="{FF2B5EF4-FFF2-40B4-BE49-F238E27FC236}">
                <a16:creationId xmlns:a16="http://schemas.microsoft.com/office/drawing/2014/main" id="{E242F993-533A-4420-A8BF-5D8AEE48E714}"/>
              </a:ext>
            </a:extLst>
          </p:cNvPr>
          <p:cNvSpPr/>
          <p:nvPr userDrawn="1"/>
        </p:nvSpPr>
        <p:spPr>
          <a:xfrm>
            <a:off x="0" y="0"/>
            <a:ext cx="12192000" cy="5943600"/>
          </a:xfrm>
          <a:prstGeom prst="rect">
            <a:avLst/>
          </a:prstGeom>
          <a:solidFill>
            <a:srgbClr val="CCD3E0"/>
          </a:solidFill>
          <a:ln>
            <a:noFill/>
          </a:ln>
        </p:spPr>
        <p:style>
          <a:lnRef idx="2">
            <a:schemeClr val="accent1">
              <a:shade val="50000"/>
            </a:schemeClr>
          </a:lnRef>
          <a:fillRef idx="1">
            <a:schemeClr val="accent1"/>
          </a:fillRef>
          <a:effectRef idx="0">
            <a:schemeClr val="accent1"/>
          </a:effectRef>
          <a:fontRef idx="minor">
            <a:schemeClr val="lt1"/>
          </a:fontRef>
        </p:style>
        <p:txBody>
          <a:bodyPr lIns="91429" tIns="45714" rIns="91429" bIns="45714" anchor="ctr"/>
          <a:lstStyle/>
          <a:p>
            <a:pPr algn="ctr" eaLnBrk="1" hangingPunct="1">
              <a:defRPr/>
            </a:pPr>
            <a:endParaRPr lang="en-US" sz="1800">
              <a:solidFill>
                <a:srgbClr val="FFFFFF"/>
              </a:solidFill>
              <a:ea typeface="Geneva" pitchFamily="-109" charset="-128"/>
            </a:endParaRPr>
          </a:p>
        </p:txBody>
      </p:sp>
      <p:sp>
        <p:nvSpPr>
          <p:cNvPr id="6" name="Rectangle 5">
            <a:extLst>
              <a:ext uri="{FF2B5EF4-FFF2-40B4-BE49-F238E27FC236}">
                <a16:creationId xmlns:a16="http://schemas.microsoft.com/office/drawing/2014/main" id="{27F7E729-C376-4343-93CF-692C1D5FD158}"/>
              </a:ext>
            </a:extLst>
          </p:cNvPr>
          <p:cNvSpPr/>
          <p:nvPr userDrawn="1"/>
        </p:nvSpPr>
        <p:spPr>
          <a:xfrm>
            <a:off x="0" y="1"/>
            <a:ext cx="9728200" cy="4519613"/>
          </a:xfrm>
          <a:prstGeom prst="rect">
            <a:avLst/>
          </a:prstGeom>
          <a:solidFill>
            <a:srgbClr val="E6E9F0"/>
          </a:solidFill>
          <a:ln>
            <a:noFill/>
          </a:ln>
        </p:spPr>
        <p:style>
          <a:lnRef idx="2">
            <a:schemeClr val="accent1">
              <a:shade val="50000"/>
            </a:schemeClr>
          </a:lnRef>
          <a:fillRef idx="1">
            <a:schemeClr val="accent1"/>
          </a:fillRef>
          <a:effectRef idx="0">
            <a:schemeClr val="accent1"/>
          </a:effectRef>
          <a:fontRef idx="minor">
            <a:schemeClr val="lt1"/>
          </a:fontRef>
        </p:style>
        <p:txBody>
          <a:bodyPr lIns="91429" tIns="45714" rIns="91429" bIns="45714" anchor="ctr"/>
          <a:lstStyle/>
          <a:p>
            <a:pPr algn="ctr" eaLnBrk="1" hangingPunct="1">
              <a:defRPr/>
            </a:pPr>
            <a:endParaRPr lang="en-US" sz="1800">
              <a:solidFill>
                <a:srgbClr val="FFFFFF"/>
              </a:solidFill>
              <a:ea typeface="Geneva" pitchFamily="-109" charset="-128"/>
            </a:endParaRPr>
          </a:p>
        </p:txBody>
      </p:sp>
      <p:pic>
        <p:nvPicPr>
          <p:cNvPr id="7" name="Picture 10">
            <a:extLst>
              <a:ext uri="{FF2B5EF4-FFF2-40B4-BE49-F238E27FC236}">
                <a16:creationId xmlns:a16="http://schemas.microsoft.com/office/drawing/2014/main" id="{A7E9E46A-1708-47DB-AE48-656EA9AC44A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4284" y="6175376"/>
            <a:ext cx="60748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a:spLocks noGrp="1"/>
          </p:cNvSpPr>
          <p:nvPr>
            <p:ph type="ctrTitle"/>
          </p:nvPr>
        </p:nvSpPr>
        <p:spPr>
          <a:xfrm>
            <a:off x="609602" y="402336"/>
            <a:ext cx="9097433" cy="2042160"/>
          </a:xfrm>
        </p:spPr>
        <p:txBody>
          <a:bodyPr>
            <a:noAutofit/>
          </a:bodyPr>
          <a:lstStyle>
            <a:lvl1pPr>
              <a:lnSpc>
                <a:spcPct val="100000"/>
              </a:lnSpc>
              <a:defRPr sz="4400" b="0" baseline="0">
                <a:solidFill>
                  <a:srgbClr val="1D5E75"/>
                </a:solidFill>
              </a:defRPr>
            </a:lvl1pPr>
          </a:lstStyle>
          <a:p>
            <a:r>
              <a:rPr lang="en-US"/>
              <a:t>Click to edit Master title style</a:t>
            </a:r>
            <a:endParaRPr lang="en-US" dirty="0"/>
          </a:p>
        </p:txBody>
      </p:sp>
      <p:sp>
        <p:nvSpPr>
          <p:cNvPr id="9" name="Subtitle 2"/>
          <p:cNvSpPr>
            <a:spLocks noGrp="1"/>
          </p:cNvSpPr>
          <p:nvPr>
            <p:ph type="subTitle" idx="1"/>
          </p:nvPr>
        </p:nvSpPr>
        <p:spPr>
          <a:xfrm>
            <a:off x="609602" y="3148013"/>
            <a:ext cx="9097433" cy="1371600"/>
          </a:xfrm>
          <a:prstGeom prst="rect">
            <a:avLst/>
          </a:prstGeom>
        </p:spPr>
        <p:txBody>
          <a:bodyPr rtlCol="0">
            <a:noAutofit/>
          </a:bodyPr>
          <a:lstStyle>
            <a:lvl1pPr marL="0" indent="0" algn="l" defTabSz="914293" rtl="0" eaLnBrk="1" latinLnBrk="0" hangingPunct="1">
              <a:lnSpc>
                <a:spcPct val="100000"/>
              </a:lnSpc>
              <a:spcBef>
                <a:spcPts val="0"/>
              </a:spcBef>
              <a:buFont typeface="Arial" pitchFamily="34" charset="0"/>
              <a:buNone/>
              <a:defRPr lang="en-US" sz="2400" b="0" kern="1200" baseline="0" dirty="0">
                <a:solidFill>
                  <a:schemeClr val="accent1"/>
                </a:solidFill>
                <a:latin typeface="+mn-lt"/>
                <a:ea typeface="+mn-ea"/>
                <a:cs typeface="+mn-cs"/>
              </a:defRPr>
            </a:lvl1pPr>
            <a:lvl2pPr marL="457146" indent="0" algn="ctr">
              <a:buNone/>
              <a:defRPr>
                <a:solidFill>
                  <a:schemeClr val="tx1">
                    <a:tint val="75000"/>
                  </a:schemeClr>
                </a:solidFill>
              </a:defRPr>
            </a:lvl2pPr>
            <a:lvl3pPr marL="914293" indent="0" algn="ctr">
              <a:buNone/>
              <a:defRPr>
                <a:solidFill>
                  <a:schemeClr val="tx1">
                    <a:tint val="75000"/>
                  </a:schemeClr>
                </a:solidFill>
              </a:defRPr>
            </a:lvl3pPr>
            <a:lvl4pPr marL="1371440" indent="0" algn="ctr">
              <a:buNone/>
              <a:defRPr>
                <a:solidFill>
                  <a:schemeClr val="tx1">
                    <a:tint val="75000"/>
                  </a:schemeClr>
                </a:solidFill>
              </a:defRPr>
            </a:lvl4pPr>
            <a:lvl5pPr marL="1828586" indent="0" algn="ctr">
              <a:buNone/>
              <a:defRPr>
                <a:solidFill>
                  <a:schemeClr val="tx1">
                    <a:tint val="75000"/>
                  </a:schemeClr>
                </a:solidFill>
              </a:defRPr>
            </a:lvl5pPr>
            <a:lvl6pPr marL="2285733" indent="0" algn="ctr">
              <a:buNone/>
              <a:defRPr>
                <a:solidFill>
                  <a:schemeClr val="tx1">
                    <a:tint val="75000"/>
                  </a:schemeClr>
                </a:solidFill>
              </a:defRPr>
            </a:lvl6pPr>
            <a:lvl7pPr marL="2742879" indent="0" algn="ctr">
              <a:buNone/>
              <a:defRPr>
                <a:solidFill>
                  <a:schemeClr val="tx1">
                    <a:tint val="75000"/>
                  </a:schemeClr>
                </a:solidFill>
              </a:defRPr>
            </a:lvl7pPr>
            <a:lvl8pPr marL="3200026" indent="0" algn="ctr">
              <a:buNone/>
              <a:defRPr>
                <a:solidFill>
                  <a:schemeClr val="tx1">
                    <a:tint val="75000"/>
                  </a:schemeClr>
                </a:solidFill>
              </a:defRPr>
            </a:lvl8pPr>
            <a:lvl9pPr marL="3657172" indent="0" algn="ctr">
              <a:buNone/>
              <a:defRPr>
                <a:solidFill>
                  <a:schemeClr val="tx1">
                    <a:tint val="75000"/>
                  </a:schemeClr>
                </a:solidFill>
              </a:defRPr>
            </a:lvl9pPr>
          </a:lstStyle>
          <a:p>
            <a:r>
              <a:rPr lang="en-US"/>
              <a:t>Click to edit Master subtitle style</a:t>
            </a:r>
            <a:endParaRPr lang="en-US" dirty="0"/>
          </a:p>
        </p:txBody>
      </p:sp>
      <p:sp>
        <p:nvSpPr>
          <p:cNvPr id="10" name="Footer Placeholder 2">
            <a:extLst>
              <a:ext uri="{FF2B5EF4-FFF2-40B4-BE49-F238E27FC236}">
                <a16:creationId xmlns:a16="http://schemas.microsoft.com/office/drawing/2014/main" id="{915E5941-60F2-40D0-A970-E99B1E68A8A8}"/>
              </a:ext>
            </a:extLst>
          </p:cNvPr>
          <p:cNvSpPr>
            <a:spLocks noGrp="1"/>
          </p:cNvSpPr>
          <p:nvPr>
            <p:ph type="ftr" sz="quarter" idx="10"/>
          </p:nvPr>
        </p:nvSpPr>
        <p:spPr/>
        <p:txBody>
          <a:bodyPr/>
          <a:lstStyle>
            <a:lvl1pPr>
              <a:defRPr>
                <a:solidFill>
                  <a:srgbClr val="000000"/>
                </a:solidFill>
              </a:defRPr>
            </a:lvl1pPr>
          </a:lstStyle>
          <a:p>
            <a:pPr>
              <a:defRPr/>
            </a:pPr>
            <a:r>
              <a:rPr lang="en-US"/>
              <a:t>Place presentation title or other text here</a:t>
            </a:r>
            <a:endParaRPr lang="en-US" dirty="0"/>
          </a:p>
        </p:txBody>
      </p:sp>
      <p:sp>
        <p:nvSpPr>
          <p:cNvPr id="11" name="Slide Number Placeholder 3">
            <a:extLst>
              <a:ext uri="{FF2B5EF4-FFF2-40B4-BE49-F238E27FC236}">
                <a16:creationId xmlns:a16="http://schemas.microsoft.com/office/drawing/2014/main" id="{194CF03C-37F9-46BA-860C-32F2A162FCD8}"/>
              </a:ext>
            </a:extLst>
          </p:cNvPr>
          <p:cNvSpPr>
            <a:spLocks noGrp="1"/>
          </p:cNvSpPr>
          <p:nvPr>
            <p:ph type="sldNum" sz="quarter" idx="11"/>
          </p:nvPr>
        </p:nvSpPr>
        <p:spPr/>
        <p:txBody>
          <a:bodyPr/>
          <a:lstStyle>
            <a:lvl1pPr>
              <a:defRPr>
                <a:solidFill>
                  <a:srgbClr val="000000"/>
                </a:solidFill>
              </a:defRPr>
            </a:lvl1pPr>
          </a:lstStyle>
          <a:p>
            <a:pPr>
              <a:defRPr/>
            </a:pPr>
            <a:fld id="{DE450246-2362-47F5-B561-9EE3FE72BF87}" type="slidenum">
              <a:rPr lang="en-US"/>
              <a:pPr>
                <a:defRPr/>
              </a:pPr>
              <a:t>‹#›</a:t>
            </a:fld>
            <a:endParaRPr lang="en-US" dirty="0"/>
          </a:p>
        </p:txBody>
      </p:sp>
      <p:sp>
        <p:nvSpPr>
          <p:cNvPr id="12" name="Date Placeholder 4">
            <a:extLst>
              <a:ext uri="{FF2B5EF4-FFF2-40B4-BE49-F238E27FC236}">
                <a16:creationId xmlns:a16="http://schemas.microsoft.com/office/drawing/2014/main" id="{215A7391-8DE8-47D6-B157-212DD404793B}"/>
              </a:ext>
            </a:extLst>
          </p:cNvPr>
          <p:cNvSpPr>
            <a:spLocks noGrp="1"/>
          </p:cNvSpPr>
          <p:nvPr>
            <p:ph type="dt" sz="half" idx="12"/>
          </p:nvPr>
        </p:nvSpPr>
        <p:spPr/>
        <p:txBody>
          <a:bodyPr/>
          <a:lstStyle>
            <a:lvl1pPr>
              <a:defRPr>
                <a:solidFill>
                  <a:srgbClr val="000000"/>
                </a:solidFill>
              </a:defRPr>
            </a:lvl1pPr>
          </a:lstStyle>
          <a:p>
            <a:pPr>
              <a:defRPr/>
            </a:pPr>
            <a:fld id="{CA5AAD98-003D-47BD-9F3E-B190D95A60F6}" type="datetime4">
              <a:rPr lang="en-US"/>
              <a:pPr>
                <a:defRPr/>
              </a:pPr>
              <a:t>August 8, 2021</a:t>
            </a:fld>
            <a:endParaRPr dirty="0"/>
          </a:p>
        </p:txBody>
      </p:sp>
    </p:spTree>
    <p:extLst>
      <p:ext uri="{BB962C8B-B14F-4D97-AF65-F5344CB8AC3E}">
        <p14:creationId xmlns:p14="http://schemas.microsoft.com/office/powerpoint/2010/main" val="26016147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with Caption 3">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F875E1E-3523-41DA-A1FA-D6BE5E163854}"/>
              </a:ext>
            </a:extLst>
          </p:cNvPr>
          <p:cNvSpPr/>
          <p:nvPr userDrawn="1"/>
        </p:nvSpPr>
        <p:spPr>
          <a:xfrm>
            <a:off x="0" y="5943600"/>
            <a:ext cx="12192000"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00" dirty="0" err="1"/>
          </a:p>
        </p:txBody>
      </p:sp>
      <p:pic>
        <p:nvPicPr>
          <p:cNvPr id="8" name="Picture 7">
            <a:extLst>
              <a:ext uri="{FF2B5EF4-FFF2-40B4-BE49-F238E27FC236}">
                <a16:creationId xmlns:a16="http://schemas.microsoft.com/office/drawing/2014/main" id="{33247649-86A2-47D0-884C-588AE19D9FB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4284" y="6175376"/>
            <a:ext cx="60748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p>
        </p:txBody>
      </p:sp>
      <p:sp>
        <p:nvSpPr>
          <p:cNvPr id="6" name="Content Placeholder 13"/>
          <p:cNvSpPr>
            <a:spLocks noGrp="1"/>
          </p:cNvSpPr>
          <p:nvPr>
            <p:ph sz="quarter" idx="13"/>
          </p:nvPr>
        </p:nvSpPr>
        <p:spPr>
          <a:xfrm>
            <a:off x="0" y="1217615"/>
            <a:ext cx="7924800" cy="4725986"/>
          </a:xfrm>
          <a:prstGeom prst="rect">
            <a:avLst/>
          </a:prstGeom>
        </p:spPr>
        <p:txBody>
          <a:bodyPr lIns="274288" tIns="1005722">
            <a:normAutofit/>
          </a:bodyPr>
          <a:lstStyle>
            <a:lvl1pPr marL="341273" marR="0" indent="-341273" algn="l" defTabSz="914293" rtl="0" eaLnBrk="1" fontAlgn="base" latinLnBrk="0" hangingPunct="1">
              <a:lnSpc>
                <a:spcPct val="100000"/>
              </a:lnSpc>
              <a:spcBef>
                <a:spcPts val="0"/>
              </a:spcBef>
              <a:spcAft>
                <a:spcPts val="600"/>
              </a:spcAft>
              <a:buClrTx/>
              <a:buSzTx/>
              <a:buFont typeface="Arial" pitchFamily="34" charset="0"/>
              <a:buNone/>
              <a:tabLst/>
              <a:defRPr sz="3200" b="0" baseline="0">
                <a:solidFill>
                  <a:srgbClr val="000000"/>
                </a:solidFill>
                <a:sym typeface="Wingdings" pitchFamily="2" charset="2"/>
              </a:defRPr>
            </a:lvl1pPr>
          </a:lstStyle>
          <a:p>
            <a:pPr lvl="0"/>
            <a:r>
              <a:rPr lang="en-US"/>
              <a:t>Edit Master text styles</a:t>
            </a:r>
          </a:p>
        </p:txBody>
      </p:sp>
      <p:sp>
        <p:nvSpPr>
          <p:cNvPr id="7" name="Text Placeholder 4"/>
          <p:cNvSpPr>
            <a:spLocks noGrp="1"/>
          </p:cNvSpPr>
          <p:nvPr>
            <p:ph type="body" sz="quarter" idx="17"/>
          </p:nvPr>
        </p:nvSpPr>
        <p:spPr>
          <a:xfrm>
            <a:off x="8229600" y="1217615"/>
            <a:ext cx="3352800" cy="4725987"/>
          </a:xfrm>
          <a:prstGeom prst="rect">
            <a:avLst/>
          </a:prstGeom>
        </p:spPr>
        <p:txBody>
          <a:bodyPr>
            <a:noAutofit/>
          </a:bodyPr>
          <a:lstStyle>
            <a:lvl1pPr marL="0" indent="0">
              <a:buNone/>
              <a:defRPr sz="2400" b="0">
                <a:solidFill>
                  <a:srgbClr val="0079C2"/>
                </a:solidFill>
                <a:latin typeface="+mn-lt"/>
              </a:defRPr>
            </a:lvl1pPr>
            <a:lvl2pPr marL="366670" indent="0">
              <a:buNone/>
              <a:defRPr b="0">
                <a:solidFill>
                  <a:srgbClr val="0079C2"/>
                </a:solidFill>
                <a:latin typeface="+mj-lt"/>
              </a:defRPr>
            </a:lvl2pPr>
            <a:lvl3pPr marL="566670" indent="0">
              <a:buNone/>
              <a:defRPr b="0">
                <a:solidFill>
                  <a:srgbClr val="0079C2"/>
                </a:solidFill>
                <a:latin typeface="+mj-lt"/>
              </a:defRPr>
            </a:lvl3pPr>
            <a:lvl4pPr marL="758736" indent="0">
              <a:buNone/>
              <a:defRPr b="0">
                <a:solidFill>
                  <a:srgbClr val="0079C2"/>
                </a:solidFill>
                <a:latin typeface="+mj-lt"/>
              </a:defRPr>
            </a:lvl4pPr>
            <a:lvl5pPr marL="914293" indent="0">
              <a:buNone/>
              <a:defRPr b="0">
                <a:solidFill>
                  <a:srgbClr val="0079C2"/>
                </a:solidFill>
                <a:latin typeface="+mj-lt"/>
              </a:defRPr>
            </a:lvl5pPr>
          </a:lstStyle>
          <a:p>
            <a:pPr lvl="0"/>
            <a:r>
              <a:rPr lang="en-US"/>
              <a:t>Click to edit Master text styles</a:t>
            </a:r>
          </a:p>
        </p:txBody>
      </p:sp>
      <p:sp>
        <p:nvSpPr>
          <p:cNvPr id="9" name="Footer Placeholder 2">
            <a:extLst>
              <a:ext uri="{FF2B5EF4-FFF2-40B4-BE49-F238E27FC236}">
                <a16:creationId xmlns:a16="http://schemas.microsoft.com/office/drawing/2014/main" id="{9E8620ED-F7F4-41C7-9CC5-E2810E9B8F2C}"/>
              </a:ext>
            </a:extLst>
          </p:cNvPr>
          <p:cNvSpPr>
            <a:spLocks noGrp="1"/>
          </p:cNvSpPr>
          <p:nvPr>
            <p:ph type="ftr" sz="quarter" idx="18"/>
          </p:nvPr>
        </p:nvSpPr>
        <p:spPr/>
        <p:txBody>
          <a:bodyPr/>
          <a:lstStyle>
            <a:lvl1pPr>
              <a:defRPr>
                <a:solidFill>
                  <a:srgbClr val="000000"/>
                </a:solidFill>
              </a:defRPr>
            </a:lvl1pPr>
          </a:lstStyle>
          <a:p>
            <a:pPr>
              <a:defRPr/>
            </a:pPr>
            <a:r>
              <a:rPr lang="en-US"/>
              <a:t>Place presentation title or other text here</a:t>
            </a:r>
          </a:p>
        </p:txBody>
      </p:sp>
      <p:sp>
        <p:nvSpPr>
          <p:cNvPr id="10" name="Slide Number Placeholder 3">
            <a:extLst>
              <a:ext uri="{FF2B5EF4-FFF2-40B4-BE49-F238E27FC236}">
                <a16:creationId xmlns:a16="http://schemas.microsoft.com/office/drawing/2014/main" id="{35E43DD9-E7D4-46ED-8D6E-F73B43F5091F}"/>
              </a:ext>
            </a:extLst>
          </p:cNvPr>
          <p:cNvSpPr>
            <a:spLocks noGrp="1"/>
          </p:cNvSpPr>
          <p:nvPr>
            <p:ph type="sldNum" sz="quarter" idx="19"/>
          </p:nvPr>
        </p:nvSpPr>
        <p:spPr/>
        <p:txBody>
          <a:bodyPr/>
          <a:lstStyle>
            <a:lvl1pPr>
              <a:defRPr>
                <a:solidFill>
                  <a:srgbClr val="000000"/>
                </a:solidFill>
              </a:defRPr>
            </a:lvl1pPr>
          </a:lstStyle>
          <a:p>
            <a:pPr>
              <a:defRPr/>
            </a:pPr>
            <a:fld id="{5003C400-83FE-4D2C-AA85-78AAC8D910CA}" type="slidenum">
              <a:rPr lang="en-US"/>
              <a:pPr>
                <a:defRPr/>
              </a:pPr>
              <a:t>‹#›</a:t>
            </a:fld>
            <a:endParaRPr lang="en-US" dirty="0"/>
          </a:p>
        </p:txBody>
      </p:sp>
      <p:sp>
        <p:nvSpPr>
          <p:cNvPr id="11" name="Date Placeholder 4">
            <a:extLst>
              <a:ext uri="{FF2B5EF4-FFF2-40B4-BE49-F238E27FC236}">
                <a16:creationId xmlns:a16="http://schemas.microsoft.com/office/drawing/2014/main" id="{47C8E1F4-AB12-448E-A326-EC04197BDAF8}"/>
              </a:ext>
            </a:extLst>
          </p:cNvPr>
          <p:cNvSpPr>
            <a:spLocks noGrp="1"/>
          </p:cNvSpPr>
          <p:nvPr>
            <p:ph type="dt" sz="half" idx="20"/>
          </p:nvPr>
        </p:nvSpPr>
        <p:spPr/>
        <p:txBody>
          <a:bodyPr/>
          <a:lstStyle>
            <a:lvl1pPr>
              <a:defRPr>
                <a:solidFill>
                  <a:srgbClr val="000000"/>
                </a:solidFill>
              </a:defRPr>
            </a:lvl1pPr>
          </a:lstStyle>
          <a:p>
            <a:pPr>
              <a:defRPr/>
            </a:pPr>
            <a:fld id="{2E305BAE-C495-47F5-B010-E2E5AD96FB2B}" type="datetime4">
              <a:rPr lang="en-US"/>
              <a:pPr>
                <a:defRPr/>
              </a:pPr>
              <a:t>August 8, 2021</a:t>
            </a:fld>
            <a:endParaRPr dirty="0"/>
          </a:p>
        </p:txBody>
      </p:sp>
    </p:spTree>
    <p:extLst>
      <p:ext uri="{BB962C8B-B14F-4D97-AF65-F5344CB8AC3E}">
        <p14:creationId xmlns:p14="http://schemas.microsoft.com/office/powerpoint/2010/main" val="2570170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with Caption 4">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D6BFA6D-F88F-4AB0-8402-0FF414A4D427}"/>
              </a:ext>
            </a:extLst>
          </p:cNvPr>
          <p:cNvSpPr/>
          <p:nvPr userDrawn="1"/>
        </p:nvSpPr>
        <p:spPr>
          <a:xfrm>
            <a:off x="0" y="5943600"/>
            <a:ext cx="12192000"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00" dirty="0" err="1"/>
          </a:p>
        </p:txBody>
      </p:sp>
      <p:pic>
        <p:nvPicPr>
          <p:cNvPr id="8" name="Picture 7">
            <a:extLst>
              <a:ext uri="{FF2B5EF4-FFF2-40B4-BE49-F238E27FC236}">
                <a16:creationId xmlns:a16="http://schemas.microsoft.com/office/drawing/2014/main" id="{3A81EB9A-519D-4491-BEDE-4732B6D7E52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4284" y="6175376"/>
            <a:ext cx="60748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p>
        </p:txBody>
      </p:sp>
      <p:sp>
        <p:nvSpPr>
          <p:cNvPr id="6" name="Content Placeholder 13"/>
          <p:cNvSpPr>
            <a:spLocks noGrp="1"/>
          </p:cNvSpPr>
          <p:nvPr>
            <p:ph sz="quarter" idx="13"/>
          </p:nvPr>
        </p:nvSpPr>
        <p:spPr>
          <a:xfrm>
            <a:off x="0" y="1217615"/>
            <a:ext cx="12192000" cy="4725986"/>
          </a:xfrm>
          <a:prstGeom prst="rect">
            <a:avLst/>
          </a:prstGeom>
        </p:spPr>
        <p:txBody>
          <a:bodyPr lIns="274288" tIns="1005722">
            <a:normAutofit/>
          </a:bodyPr>
          <a:lstStyle>
            <a:lvl1pPr marL="341273" marR="0" indent="-341273" algn="l" defTabSz="914293" rtl="0" eaLnBrk="1" fontAlgn="base" latinLnBrk="0" hangingPunct="1">
              <a:lnSpc>
                <a:spcPct val="100000"/>
              </a:lnSpc>
              <a:spcBef>
                <a:spcPts val="0"/>
              </a:spcBef>
              <a:spcAft>
                <a:spcPts val="600"/>
              </a:spcAft>
              <a:buClrTx/>
              <a:buSzTx/>
              <a:buFont typeface="Arial" pitchFamily="34" charset="0"/>
              <a:buNone/>
              <a:tabLst/>
              <a:defRPr sz="3200" b="0" baseline="0">
                <a:solidFill>
                  <a:srgbClr val="000000"/>
                </a:solidFill>
                <a:sym typeface="Wingdings" pitchFamily="2" charset="2"/>
              </a:defRPr>
            </a:lvl1pPr>
          </a:lstStyle>
          <a:p>
            <a:pPr lvl="0"/>
            <a:r>
              <a:rPr lang="en-US"/>
              <a:t>Edit Master text styles</a:t>
            </a:r>
          </a:p>
        </p:txBody>
      </p:sp>
      <p:sp>
        <p:nvSpPr>
          <p:cNvPr id="7" name="Text Placeholder 4"/>
          <p:cNvSpPr>
            <a:spLocks noGrp="1"/>
          </p:cNvSpPr>
          <p:nvPr>
            <p:ph type="body" sz="quarter" idx="17"/>
          </p:nvPr>
        </p:nvSpPr>
        <p:spPr>
          <a:xfrm>
            <a:off x="7010400" y="1217615"/>
            <a:ext cx="3657600" cy="4725987"/>
          </a:xfrm>
          <a:prstGeom prst="rect">
            <a:avLst/>
          </a:prstGeom>
          <a:solidFill>
            <a:srgbClr val="FFFFFF"/>
          </a:solidFill>
        </p:spPr>
        <p:txBody>
          <a:bodyPr>
            <a:noAutofit/>
          </a:bodyPr>
          <a:lstStyle>
            <a:lvl1pPr marL="0" indent="0">
              <a:buNone/>
              <a:defRPr sz="2400" b="0">
                <a:solidFill>
                  <a:schemeClr val="accent1"/>
                </a:solidFill>
                <a:latin typeface="+mn-lt"/>
              </a:defRPr>
            </a:lvl1pPr>
            <a:lvl2pPr marL="366670" indent="0">
              <a:buNone/>
              <a:defRPr b="0">
                <a:solidFill>
                  <a:srgbClr val="0079C2"/>
                </a:solidFill>
                <a:latin typeface="+mj-lt"/>
              </a:defRPr>
            </a:lvl2pPr>
            <a:lvl3pPr marL="566670" indent="0">
              <a:buNone/>
              <a:defRPr b="0">
                <a:solidFill>
                  <a:srgbClr val="0079C2"/>
                </a:solidFill>
                <a:latin typeface="+mj-lt"/>
              </a:defRPr>
            </a:lvl3pPr>
            <a:lvl4pPr marL="758736" indent="0">
              <a:buNone/>
              <a:defRPr b="0">
                <a:solidFill>
                  <a:srgbClr val="0079C2"/>
                </a:solidFill>
                <a:latin typeface="+mj-lt"/>
              </a:defRPr>
            </a:lvl4pPr>
            <a:lvl5pPr marL="914293" indent="0">
              <a:buNone/>
              <a:defRPr b="0">
                <a:solidFill>
                  <a:srgbClr val="0079C2"/>
                </a:solidFill>
                <a:latin typeface="+mj-lt"/>
              </a:defRPr>
            </a:lvl5pPr>
          </a:lstStyle>
          <a:p>
            <a:pPr lvl="0"/>
            <a:r>
              <a:rPr lang="en-US"/>
              <a:t>Click to edit Master text styles</a:t>
            </a:r>
          </a:p>
        </p:txBody>
      </p:sp>
      <p:sp>
        <p:nvSpPr>
          <p:cNvPr id="9" name="Footer Placeholder 2">
            <a:extLst>
              <a:ext uri="{FF2B5EF4-FFF2-40B4-BE49-F238E27FC236}">
                <a16:creationId xmlns:a16="http://schemas.microsoft.com/office/drawing/2014/main" id="{ABFEB230-557D-4FF5-BFAB-A7479B622AE6}"/>
              </a:ext>
            </a:extLst>
          </p:cNvPr>
          <p:cNvSpPr>
            <a:spLocks noGrp="1"/>
          </p:cNvSpPr>
          <p:nvPr>
            <p:ph type="ftr" sz="quarter" idx="18"/>
          </p:nvPr>
        </p:nvSpPr>
        <p:spPr/>
        <p:txBody>
          <a:bodyPr/>
          <a:lstStyle>
            <a:lvl1pPr>
              <a:defRPr>
                <a:solidFill>
                  <a:schemeClr val="bg1"/>
                </a:solidFill>
              </a:defRPr>
            </a:lvl1pPr>
          </a:lstStyle>
          <a:p>
            <a:pPr>
              <a:defRPr/>
            </a:pPr>
            <a:r>
              <a:rPr lang="en-US"/>
              <a:t>Place presentation title or other text here</a:t>
            </a:r>
          </a:p>
        </p:txBody>
      </p:sp>
      <p:sp>
        <p:nvSpPr>
          <p:cNvPr id="10" name="Slide Number Placeholder 3">
            <a:extLst>
              <a:ext uri="{FF2B5EF4-FFF2-40B4-BE49-F238E27FC236}">
                <a16:creationId xmlns:a16="http://schemas.microsoft.com/office/drawing/2014/main" id="{DFA0BFE5-62FF-4BC0-9864-A412F9A5FAE1}"/>
              </a:ext>
            </a:extLst>
          </p:cNvPr>
          <p:cNvSpPr>
            <a:spLocks noGrp="1"/>
          </p:cNvSpPr>
          <p:nvPr>
            <p:ph type="sldNum" sz="quarter" idx="19"/>
          </p:nvPr>
        </p:nvSpPr>
        <p:spPr/>
        <p:txBody>
          <a:bodyPr/>
          <a:lstStyle>
            <a:lvl1pPr>
              <a:defRPr>
                <a:solidFill>
                  <a:schemeClr val="bg1"/>
                </a:solidFill>
              </a:defRPr>
            </a:lvl1pPr>
          </a:lstStyle>
          <a:p>
            <a:pPr>
              <a:defRPr/>
            </a:pPr>
            <a:fld id="{27C83F5D-4220-4CFE-BB41-E9A9701BCF46}" type="slidenum">
              <a:rPr lang="en-US"/>
              <a:pPr>
                <a:defRPr/>
              </a:pPr>
              <a:t>‹#›</a:t>
            </a:fld>
            <a:endParaRPr lang="en-US" dirty="0"/>
          </a:p>
        </p:txBody>
      </p:sp>
      <p:sp>
        <p:nvSpPr>
          <p:cNvPr id="11" name="Date Placeholder 4">
            <a:extLst>
              <a:ext uri="{FF2B5EF4-FFF2-40B4-BE49-F238E27FC236}">
                <a16:creationId xmlns:a16="http://schemas.microsoft.com/office/drawing/2014/main" id="{9A3A4659-7C0C-423E-9992-2805529AB984}"/>
              </a:ext>
            </a:extLst>
          </p:cNvPr>
          <p:cNvSpPr>
            <a:spLocks noGrp="1"/>
          </p:cNvSpPr>
          <p:nvPr>
            <p:ph type="dt" sz="half" idx="20"/>
          </p:nvPr>
        </p:nvSpPr>
        <p:spPr/>
        <p:txBody>
          <a:bodyPr/>
          <a:lstStyle>
            <a:lvl1pPr>
              <a:defRPr>
                <a:solidFill>
                  <a:schemeClr val="bg1"/>
                </a:solidFill>
              </a:defRPr>
            </a:lvl1pPr>
          </a:lstStyle>
          <a:p>
            <a:pPr>
              <a:defRPr/>
            </a:pPr>
            <a:fld id="{B5C7A961-37F4-450E-B658-7D09B59FEB5E}" type="datetime4">
              <a:rPr lang="en-US"/>
              <a:pPr>
                <a:defRPr/>
              </a:pPr>
              <a:t>August 8, 2021</a:t>
            </a:fld>
            <a:endParaRPr dirty="0"/>
          </a:p>
        </p:txBody>
      </p:sp>
    </p:spTree>
    <p:extLst>
      <p:ext uri="{BB962C8B-B14F-4D97-AF65-F5344CB8AC3E}">
        <p14:creationId xmlns:p14="http://schemas.microsoft.com/office/powerpoint/2010/main" val="20019578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Slide">
    <p:bg>
      <p:bgPr>
        <a:solidFill>
          <a:schemeClr val="bg1"/>
        </a:solidFill>
        <a:effectLst/>
      </p:bgPr>
    </p:bg>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2CA7D843-AE67-4E16-8751-7B0FC4D7109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029200" y="2503488"/>
            <a:ext cx="213360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Footer Placeholder 2">
            <a:extLst>
              <a:ext uri="{FF2B5EF4-FFF2-40B4-BE49-F238E27FC236}">
                <a16:creationId xmlns:a16="http://schemas.microsoft.com/office/drawing/2014/main" id="{88FA22D6-9E56-49EB-96B9-A50982B25008}"/>
              </a:ext>
            </a:extLst>
          </p:cNvPr>
          <p:cNvSpPr>
            <a:spLocks noGrp="1"/>
          </p:cNvSpPr>
          <p:nvPr>
            <p:ph type="ftr" sz="quarter" idx="10"/>
          </p:nvPr>
        </p:nvSpPr>
        <p:spPr/>
        <p:txBody>
          <a:bodyPr/>
          <a:lstStyle>
            <a:lvl1pPr>
              <a:defRPr>
                <a:solidFill>
                  <a:srgbClr val="000000"/>
                </a:solidFill>
              </a:defRPr>
            </a:lvl1pPr>
          </a:lstStyle>
          <a:p>
            <a:pPr>
              <a:defRPr/>
            </a:pPr>
            <a:r>
              <a:rPr lang="en-US"/>
              <a:t>Place presentation title or other text here</a:t>
            </a:r>
          </a:p>
        </p:txBody>
      </p:sp>
      <p:sp>
        <p:nvSpPr>
          <p:cNvPr id="4" name="Slide Number Placeholder 3">
            <a:extLst>
              <a:ext uri="{FF2B5EF4-FFF2-40B4-BE49-F238E27FC236}">
                <a16:creationId xmlns:a16="http://schemas.microsoft.com/office/drawing/2014/main" id="{5C5854E3-0940-4CA1-B1C2-8B14753D1907}"/>
              </a:ext>
            </a:extLst>
          </p:cNvPr>
          <p:cNvSpPr>
            <a:spLocks noGrp="1"/>
          </p:cNvSpPr>
          <p:nvPr>
            <p:ph type="sldNum" sz="quarter" idx="11"/>
          </p:nvPr>
        </p:nvSpPr>
        <p:spPr/>
        <p:txBody>
          <a:bodyPr/>
          <a:lstStyle>
            <a:lvl1pPr>
              <a:defRPr>
                <a:solidFill>
                  <a:srgbClr val="000000"/>
                </a:solidFill>
              </a:defRPr>
            </a:lvl1pPr>
          </a:lstStyle>
          <a:p>
            <a:pPr>
              <a:defRPr/>
            </a:pPr>
            <a:fld id="{56DF85E8-ED27-40F6-B173-006DD0FC6E5E}" type="slidenum">
              <a:rPr lang="en-US"/>
              <a:pPr>
                <a:defRPr/>
              </a:pPr>
              <a:t>‹#›</a:t>
            </a:fld>
            <a:endParaRPr lang="en-US" dirty="0"/>
          </a:p>
        </p:txBody>
      </p:sp>
      <p:sp>
        <p:nvSpPr>
          <p:cNvPr id="5" name="Date Placeholder 4">
            <a:extLst>
              <a:ext uri="{FF2B5EF4-FFF2-40B4-BE49-F238E27FC236}">
                <a16:creationId xmlns:a16="http://schemas.microsoft.com/office/drawing/2014/main" id="{94EFEF26-54B2-4F28-B44A-E8A49F236832}"/>
              </a:ext>
            </a:extLst>
          </p:cNvPr>
          <p:cNvSpPr>
            <a:spLocks noGrp="1"/>
          </p:cNvSpPr>
          <p:nvPr>
            <p:ph type="dt" sz="half" idx="12"/>
          </p:nvPr>
        </p:nvSpPr>
        <p:spPr/>
        <p:txBody>
          <a:bodyPr/>
          <a:lstStyle>
            <a:lvl1pPr>
              <a:defRPr>
                <a:solidFill>
                  <a:srgbClr val="000000"/>
                </a:solidFill>
              </a:defRPr>
            </a:lvl1pPr>
          </a:lstStyle>
          <a:p>
            <a:pPr>
              <a:defRPr/>
            </a:pPr>
            <a:fld id="{E2D96129-BBC2-4D9A-86A8-3BEBBB71BBD3}" type="datetime4">
              <a:rPr lang="en-US"/>
              <a:pPr>
                <a:defRPr/>
              </a:pPr>
              <a:t>August 8, 2021</a:t>
            </a:fld>
            <a:endParaRPr dirty="0"/>
          </a:p>
        </p:txBody>
      </p:sp>
    </p:spTree>
    <p:extLst>
      <p:ext uri="{BB962C8B-B14F-4D97-AF65-F5344CB8AC3E}">
        <p14:creationId xmlns:p14="http://schemas.microsoft.com/office/powerpoint/2010/main" val="30974352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01F9FE51-D48B-49C2-9BF6-58F13C07F6D2}"/>
              </a:ext>
            </a:extLst>
          </p:cNvPr>
          <p:cNvSpPr>
            <a:spLocks noGrp="1"/>
          </p:cNvSpPr>
          <p:nvPr>
            <p:ph type="ftr" sz="quarter" idx="10"/>
          </p:nvPr>
        </p:nvSpPr>
        <p:spPr/>
        <p:txBody>
          <a:bodyPr/>
          <a:lstStyle>
            <a:lvl1pPr>
              <a:defRPr/>
            </a:lvl1pPr>
          </a:lstStyle>
          <a:p>
            <a:pPr>
              <a:defRPr/>
            </a:pPr>
            <a:r>
              <a:rPr lang="en-US"/>
              <a:t>Place presentation title or other text here</a:t>
            </a:r>
          </a:p>
        </p:txBody>
      </p:sp>
      <p:sp>
        <p:nvSpPr>
          <p:cNvPr id="3" name="Slide Number Placeholder 9">
            <a:extLst>
              <a:ext uri="{FF2B5EF4-FFF2-40B4-BE49-F238E27FC236}">
                <a16:creationId xmlns:a16="http://schemas.microsoft.com/office/drawing/2014/main" id="{ED46995A-5D71-4E1D-ADF3-2F2EECE7C818}"/>
              </a:ext>
            </a:extLst>
          </p:cNvPr>
          <p:cNvSpPr>
            <a:spLocks noGrp="1"/>
          </p:cNvSpPr>
          <p:nvPr>
            <p:ph type="sldNum" sz="quarter" idx="11"/>
          </p:nvPr>
        </p:nvSpPr>
        <p:spPr/>
        <p:txBody>
          <a:bodyPr/>
          <a:lstStyle>
            <a:lvl1pPr>
              <a:defRPr/>
            </a:lvl1pPr>
          </a:lstStyle>
          <a:p>
            <a:pPr>
              <a:defRPr/>
            </a:pPr>
            <a:fld id="{3E429806-054D-48DD-830D-90C075EAA17A}" type="slidenum">
              <a:rPr lang="en-US"/>
              <a:pPr>
                <a:defRPr/>
              </a:pPr>
              <a:t>‹#›</a:t>
            </a:fld>
            <a:endParaRPr lang="en-US" dirty="0"/>
          </a:p>
        </p:txBody>
      </p:sp>
      <p:sp>
        <p:nvSpPr>
          <p:cNvPr id="4" name="Date Placeholder 13">
            <a:extLst>
              <a:ext uri="{FF2B5EF4-FFF2-40B4-BE49-F238E27FC236}">
                <a16:creationId xmlns:a16="http://schemas.microsoft.com/office/drawing/2014/main" id="{CC3EEA84-5898-4CF6-8B77-3DB4807595A0}"/>
              </a:ext>
            </a:extLst>
          </p:cNvPr>
          <p:cNvSpPr>
            <a:spLocks noGrp="1"/>
          </p:cNvSpPr>
          <p:nvPr>
            <p:ph type="dt" sz="half" idx="12"/>
          </p:nvPr>
        </p:nvSpPr>
        <p:spPr/>
        <p:txBody>
          <a:bodyPr/>
          <a:lstStyle>
            <a:lvl1pPr>
              <a:defRPr/>
            </a:lvl1pPr>
          </a:lstStyle>
          <a:p>
            <a:pPr>
              <a:defRPr/>
            </a:pPr>
            <a:fld id="{A58D4466-6DE2-42E3-8890-FA2563190148}" type="datetime4">
              <a:rPr lang="en-US"/>
              <a:pPr>
                <a:defRPr/>
              </a:pPr>
              <a:t>August 8, 2021</a:t>
            </a:fld>
            <a:endParaRPr dirty="0"/>
          </a:p>
        </p:txBody>
      </p:sp>
    </p:spTree>
    <p:extLst>
      <p:ext uri="{BB962C8B-B14F-4D97-AF65-F5344CB8AC3E}">
        <p14:creationId xmlns:p14="http://schemas.microsoft.com/office/powerpoint/2010/main" val="2490521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4">
            <a:extLst>
              <a:ext uri="{FF2B5EF4-FFF2-40B4-BE49-F238E27FC236}">
                <a16:creationId xmlns:a16="http://schemas.microsoft.com/office/drawing/2014/main" id="{5AE7F607-3B79-4370-B909-3CD42E91F4B4}"/>
              </a:ext>
            </a:extLst>
          </p:cNvPr>
          <p:cNvSpPr>
            <a:spLocks noGrp="1"/>
          </p:cNvSpPr>
          <p:nvPr>
            <p:ph type="ftr" sz="quarter" idx="10"/>
          </p:nvPr>
        </p:nvSpPr>
        <p:spPr/>
        <p:txBody>
          <a:bodyPr/>
          <a:lstStyle>
            <a:lvl1pPr>
              <a:defRPr/>
            </a:lvl1pPr>
          </a:lstStyle>
          <a:p>
            <a:pPr>
              <a:defRPr/>
            </a:pPr>
            <a:r>
              <a:rPr lang="en-US"/>
              <a:t>Place presentation title or other text here</a:t>
            </a:r>
          </a:p>
        </p:txBody>
      </p:sp>
      <p:sp>
        <p:nvSpPr>
          <p:cNvPr id="4" name="Slide Number Placeholder 9">
            <a:extLst>
              <a:ext uri="{FF2B5EF4-FFF2-40B4-BE49-F238E27FC236}">
                <a16:creationId xmlns:a16="http://schemas.microsoft.com/office/drawing/2014/main" id="{76D14776-DE4F-4FCE-B7D5-17E23FA93EA9}"/>
              </a:ext>
            </a:extLst>
          </p:cNvPr>
          <p:cNvSpPr>
            <a:spLocks noGrp="1"/>
          </p:cNvSpPr>
          <p:nvPr>
            <p:ph type="sldNum" sz="quarter" idx="11"/>
          </p:nvPr>
        </p:nvSpPr>
        <p:spPr/>
        <p:txBody>
          <a:bodyPr/>
          <a:lstStyle>
            <a:lvl1pPr>
              <a:defRPr/>
            </a:lvl1pPr>
          </a:lstStyle>
          <a:p>
            <a:pPr>
              <a:defRPr/>
            </a:pPr>
            <a:fld id="{97628CCE-9B64-4AED-835F-B718FBFF6D12}" type="slidenum">
              <a:rPr lang="en-US"/>
              <a:pPr>
                <a:defRPr/>
              </a:pPr>
              <a:t>‹#›</a:t>
            </a:fld>
            <a:endParaRPr lang="en-US" dirty="0"/>
          </a:p>
        </p:txBody>
      </p:sp>
      <p:sp>
        <p:nvSpPr>
          <p:cNvPr id="5" name="Date Placeholder 13">
            <a:extLst>
              <a:ext uri="{FF2B5EF4-FFF2-40B4-BE49-F238E27FC236}">
                <a16:creationId xmlns:a16="http://schemas.microsoft.com/office/drawing/2014/main" id="{529A9360-807D-4BED-861D-5709DF0D08F4}"/>
              </a:ext>
            </a:extLst>
          </p:cNvPr>
          <p:cNvSpPr>
            <a:spLocks noGrp="1"/>
          </p:cNvSpPr>
          <p:nvPr>
            <p:ph type="dt" sz="half" idx="12"/>
          </p:nvPr>
        </p:nvSpPr>
        <p:spPr/>
        <p:txBody>
          <a:bodyPr/>
          <a:lstStyle>
            <a:lvl1pPr>
              <a:defRPr/>
            </a:lvl1pPr>
          </a:lstStyle>
          <a:p>
            <a:pPr>
              <a:defRPr/>
            </a:pPr>
            <a:fld id="{C61CB5BD-E13A-4BB1-9A5E-64A5D21866C7}" type="datetime4">
              <a:rPr lang="en-US"/>
              <a:pPr>
                <a:defRPr/>
              </a:pPr>
              <a:t>August 8, 2021</a:t>
            </a:fld>
            <a:endParaRPr dirty="0"/>
          </a:p>
        </p:txBody>
      </p:sp>
    </p:spTree>
    <p:extLst>
      <p:ext uri="{BB962C8B-B14F-4D97-AF65-F5344CB8AC3E}">
        <p14:creationId xmlns:p14="http://schemas.microsoft.com/office/powerpoint/2010/main" val="2011092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C9CC476-EF43-49B3-8182-F384AF6F964E}"/>
              </a:ext>
            </a:extLst>
          </p:cNvPr>
          <p:cNvSpPr/>
          <p:nvPr userDrawn="1"/>
        </p:nvSpPr>
        <p:spPr>
          <a:xfrm>
            <a:off x="0" y="5943600"/>
            <a:ext cx="12192000"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00" dirty="0" err="1"/>
          </a:p>
        </p:txBody>
      </p:sp>
      <p:pic>
        <p:nvPicPr>
          <p:cNvPr id="5" name="Picture 7">
            <a:extLst>
              <a:ext uri="{FF2B5EF4-FFF2-40B4-BE49-F238E27FC236}">
                <a16:creationId xmlns:a16="http://schemas.microsoft.com/office/drawing/2014/main" id="{32A6A01C-09AE-4B5A-AB6E-85ADB3EE140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4284" y="6175376"/>
            <a:ext cx="60748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p>
        </p:txBody>
      </p:sp>
      <p:sp>
        <p:nvSpPr>
          <p:cNvPr id="6" name="Content Placeholder 8"/>
          <p:cNvSpPr>
            <a:spLocks noGrp="1"/>
          </p:cNvSpPr>
          <p:nvPr>
            <p:ph sz="quarter" idx="13"/>
          </p:nvPr>
        </p:nvSpPr>
        <p:spPr>
          <a:xfrm>
            <a:off x="609599" y="1217615"/>
            <a:ext cx="10972800" cy="4725987"/>
          </a:xfrm>
        </p:spPr>
        <p:txBody>
          <a:bodyPr/>
          <a:lstStyle>
            <a:lvl1pPr>
              <a:defRPr/>
            </a:lvl1pPr>
            <a:lvl2pPr marL="795245" indent="-331749">
              <a:buFont typeface="Tahoma" pitchFamily="34" charset="0"/>
              <a:buChar char="–"/>
              <a:defRPr/>
            </a:lvl2pPr>
            <a:lvl3pPr marL="1139692" indent="-225399">
              <a:buFont typeface="Arial" pitchFamily="34" charset="0"/>
              <a:buChar char="•"/>
              <a:defRPr/>
            </a:lvl3pPr>
            <a:lvl4pPr marL="1484140" indent="-225399">
              <a:buFont typeface="Tahoma" pitchFamily="34" charset="0"/>
              <a:buChar char="–"/>
              <a:defRPr/>
            </a:lvl4pPr>
            <a:lvl5pPr marL="1828586" indent="-225399">
              <a:buFont typeface="Segoe UI" pitchFamily="34" charset="0"/>
              <a:buChar char="»"/>
              <a:defRPr/>
            </a:lvl5pPr>
          </a:lstStyle>
          <a:p>
            <a:pPr lvl="0"/>
            <a:r>
              <a:rPr lang="en-US"/>
              <a:t>Click to edit Master text styles</a:t>
            </a:r>
          </a:p>
        </p:txBody>
      </p:sp>
      <p:sp>
        <p:nvSpPr>
          <p:cNvPr id="7" name="Footer Placeholder 2">
            <a:extLst>
              <a:ext uri="{FF2B5EF4-FFF2-40B4-BE49-F238E27FC236}">
                <a16:creationId xmlns:a16="http://schemas.microsoft.com/office/drawing/2014/main" id="{B7BCB902-B106-4C53-AB38-3ECE8B8D8FE6}"/>
              </a:ext>
            </a:extLst>
          </p:cNvPr>
          <p:cNvSpPr>
            <a:spLocks noGrp="1"/>
          </p:cNvSpPr>
          <p:nvPr>
            <p:ph type="ftr" sz="quarter" idx="14"/>
          </p:nvPr>
        </p:nvSpPr>
        <p:spPr/>
        <p:txBody>
          <a:bodyPr/>
          <a:lstStyle>
            <a:lvl1pPr>
              <a:defRPr>
                <a:solidFill>
                  <a:srgbClr val="000000"/>
                </a:solidFill>
              </a:defRPr>
            </a:lvl1pPr>
          </a:lstStyle>
          <a:p>
            <a:pPr>
              <a:defRPr/>
            </a:pPr>
            <a:r>
              <a:rPr lang="en-US"/>
              <a:t>Place presentation title or other text here</a:t>
            </a:r>
          </a:p>
        </p:txBody>
      </p:sp>
      <p:sp>
        <p:nvSpPr>
          <p:cNvPr id="8" name="Slide Number Placeholder 3">
            <a:extLst>
              <a:ext uri="{FF2B5EF4-FFF2-40B4-BE49-F238E27FC236}">
                <a16:creationId xmlns:a16="http://schemas.microsoft.com/office/drawing/2014/main" id="{A6FC710A-0E3A-41CF-84D0-AE616C0ED278}"/>
              </a:ext>
            </a:extLst>
          </p:cNvPr>
          <p:cNvSpPr>
            <a:spLocks noGrp="1"/>
          </p:cNvSpPr>
          <p:nvPr>
            <p:ph type="sldNum" sz="quarter" idx="15"/>
          </p:nvPr>
        </p:nvSpPr>
        <p:spPr/>
        <p:txBody>
          <a:bodyPr/>
          <a:lstStyle>
            <a:lvl1pPr>
              <a:defRPr>
                <a:solidFill>
                  <a:srgbClr val="000000"/>
                </a:solidFill>
              </a:defRPr>
            </a:lvl1pPr>
          </a:lstStyle>
          <a:p>
            <a:pPr>
              <a:defRPr/>
            </a:pPr>
            <a:fld id="{A0FA89F1-DCB7-4255-8186-4FCA53A9B4FA}" type="slidenum">
              <a:rPr lang="en-US"/>
              <a:pPr>
                <a:defRPr/>
              </a:pPr>
              <a:t>‹#›</a:t>
            </a:fld>
            <a:endParaRPr lang="en-US" dirty="0"/>
          </a:p>
        </p:txBody>
      </p:sp>
      <p:sp>
        <p:nvSpPr>
          <p:cNvPr id="9" name="Date Placeholder 4">
            <a:extLst>
              <a:ext uri="{FF2B5EF4-FFF2-40B4-BE49-F238E27FC236}">
                <a16:creationId xmlns:a16="http://schemas.microsoft.com/office/drawing/2014/main" id="{588B0110-D682-4289-9415-612D3626AAFB}"/>
              </a:ext>
            </a:extLst>
          </p:cNvPr>
          <p:cNvSpPr>
            <a:spLocks noGrp="1"/>
          </p:cNvSpPr>
          <p:nvPr>
            <p:ph type="dt" sz="half" idx="16"/>
          </p:nvPr>
        </p:nvSpPr>
        <p:spPr/>
        <p:txBody>
          <a:bodyPr/>
          <a:lstStyle>
            <a:lvl1pPr>
              <a:defRPr>
                <a:solidFill>
                  <a:srgbClr val="000000"/>
                </a:solidFill>
              </a:defRPr>
            </a:lvl1pPr>
          </a:lstStyle>
          <a:p>
            <a:pPr>
              <a:defRPr/>
            </a:pPr>
            <a:fld id="{C1E4216D-218A-4562-9E27-6128761BE4FB}" type="datetime4">
              <a:rPr lang="en-US"/>
              <a:pPr>
                <a:defRPr/>
              </a:pPr>
              <a:t>August 8, 2021</a:t>
            </a:fld>
            <a:endParaRPr dirty="0"/>
          </a:p>
        </p:txBody>
      </p:sp>
    </p:spTree>
    <p:extLst>
      <p:ext uri="{BB962C8B-B14F-4D97-AF65-F5344CB8AC3E}">
        <p14:creationId xmlns:p14="http://schemas.microsoft.com/office/powerpoint/2010/main" val="65694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Content w/ vertical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737570E-80AA-471B-BC5E-9E69E9713A83}"/>
              </a:ext>
            </a:extLst>
          </p:cNvPr>
          <p:cNvSpPr/>
          <p:nvPr userDrawn="1"/>
        </p:nvSpPr>
        <p:spPr>
          <a:xfrm rot="5400000">
            <a:off x="-2720975" y="2720975"/>
            <a:ext cx="6858000" cy="141605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00" dirty="0" err="1"/>
          </a:p>
        </p:txBody>
      </p:sp>
      <p:pic>
        <p:nvPicPr>
          <p:cNvPr id="5" name="Picture 7">
            <a:extLst>
              <a:ext uri="{FF2B5EF4-FFF2-40B4-BE49-F238E27FC236}">
                <a16:creationId xmlns:a16="http://schemas.microsoft.com/office/drawing/2014/main" id="{770168E0-8EB5-4FFA-A0F9-C116E1C3D78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4284" y="6175376"/>
            <a:ext cx="60748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590453" y="403227"/>
            <a:ext cx="9987713" cy="677863"/>
          </a:xfrm>
        </p:spPr>
        <p:txBody>
          <a:bodyPr/>
          <a:lstStyle/>
          <a:p>
            <a:r>
              <a:rPr lang="en-US"/>
              <a:t>Click to edit Master title style</a:t>
            </a:r>
            <a:endParaRPr lang="en-US" dirty="0"/>
          </a:p>
        </p:txBody>
      </p:sp>
      <p:sp>
        <p:nvSpPr>
          <p:cNvPr id="6" name="Content Placeholder 8"/>
          <p:cNvSpPr>
            <a:spLocks noGrp="1"/>
          </p:cNvSpPr>
          <p:nvPr>
            <p:ph sz="quarter" idx="13"/>
          </p:nvPr>
        </p:nvSpPr>
        <p:spPr>
          <a:xfrm>
            <a:off x="1590452" y="1217615"/>
            <a:ext cx="9987715" cy="4725987"/>
          </a:xfrm>
        </p:spPr>
        <p:txBody>
          <a:bodyPr/>
          <a:lstStyle>
            <a:lvl1pPr>
              <a:defRPr/>
            </a:lvl1pPr>
            <a:lvl2pPr marL="795245" indent="-331749">
              <a:buFont typeface="Tahoma" pitchFamily="34" charset="0"/>
              <a:buChar char="–"/>
              <a:defRPr/>
            </a:lvl2pPr>
            <a:lvl3pPr marL="1139692" indent="-225399">
              <a:buFont typeface="Arial" pitchFamily="34" charset="0"/>
              <a:buChar char="•"/>
              <a:defRPr/>
            </a:lvl3pPr>
            <a:lvl4pPr marL="1484140" indent="-225399">
              <a:buFont typeface="Tahoma" pitchFamily="34" charset="0"/>
              <a:buChar char="–"/>
              <a:defRPr/>
            </a:lvl4pPr>
            <a:lvl5pPr marL="1828586" indent="-225399">
              <a:buFont typeface="Segoe UI" pitchFamily="34" charset="0"/>
              <a:buChar char="»"/>
              <a:defRPr/>
            </a:lvl5pPr>
          </a:lstStyle>
          <a:p>
            <a:pPr lvl="0"/>
            <a:r>
              <a:rPr lang="en-US"/>
              <a:t>Click to edit Master text styles</a:t>
            </a:r>
          </a:p>
        </p:txBody>
      </p:sp>
      <p:sp>
        <p:nvSpPr>
          <p:cNvPr id="7" name="Footer Placeholder 2">
            <a:extLst>
              <a:ext uri="{FF2B5EF4-FFF2-40B4-BE49-F238E27FC236}">
                <a16:creationId xmlns:a16="http://schemas.microsoft.com/office/drawing/2014/main" id="{A9765096-A1DA-491E-A1B1-A805F9C86A49}"/>
              </a:ext>
            </a:extLst>
          </p:cNvPr>
          <p:cNvSpPr>
            <a:spLocks noGrp="1"/>
          </p:cNvSpPr>
          <p:nvPr>
            <p:ph type="ftr" sz="quarter" idx="14"/>
          </p:nvPr>
        </p:nvSpPr>
        <p:spPr/>
        <p:txBody>
          <a:bodyPr/>
          <a:lstStyle>
            <a:lvl1pPr>
              <a:defRPr>
                <a:solidFill>
                  <a:srgbClr val="000000"/>
                </a:solidFill>
              </a:defRPr>
            </a:lvl1pPr>
          </a:lstStyle>
          <a:p>
            <a:pPr>
              <a:defRPr/>
            </a:pPr>
            <a:r>
              <a:rPr lang="en-US"/>
              <a:t>Place presentation title or other text here</a:t>
            </a:r>
          </a:p>
        </p:txBody>
      </p:sp>
      <p:sp>
        <p:nvSpPr>
          <p:cNvPr id="8" name="Slide Number Placeholder 3">
            <a:extLst>
              <a:ext uri="{FF2B5EF4-FFF2-40B4-BE49-F238E27FC236}">
                <a16:creationId xmlns:a16="http://schemas.microsoft.com/office/drawing/2014/main" id="{7FAF83B9-F062-4BCA-B2BA-D144C247E36A}"/>
              </a:ext>
            </a:extLst>
          </p:cNvPr>
          <p:cNvSpPr>
            <a:spLocks noGrp="1"/>
          </p:cNvSpPr>
          <p:nvPr>
            <p:ph type="sldNum" sz="quarter" idx="15"/>
          </p:nvPr>
        </p:nvSpPr>
        <p:spPr/>
        <p:txBody>
          <a:bodyPr/>
          <a:lstStyle>
            <a:lvl1pPr>
              <a:defRPr>
                <a:solidFill>
                  <a:srgbClr val="000000"/>
                </a:solidFill>
              </a:defRPr>
            </a:lvl1pPr>
          </a:lstStyle>
          <a:p>
            <a:pPr>
              <a:defRPr/>
            </a:pPr>
            <a:fld id="{88915568-B6C0-4D91-B757-A402CF5B44E7}" type="slidenum">
              <a:rPr lang="en-US"/>
              <a:pPr>
                <a:defRPr/>
              </a:pPr>
              <a:t>‹#›</a:t>
            </a:fld>
            <a:endParaRPr lang="en-US" dirty="0"/>
          </a:p>
        </p:txBody>
      </p:sp>
      <p:sp>
        <p:nvSpPr>
          <p:cNvPr id="9" name="Date Placeholder 4">
            <a:extLst>
              <a:ext uri="{FF2B5EF4-FFF2-40B4-BE49-F238E27FC236}">
                <a16:creationId xmlns:a16="http://schemas.microsoft.com/office/drawing/2014/main" id="{AEC8F4EC-6A2E-46A5-A343-5CC0CA6634ED}"/>
              </a:ext>
            </a:extLst>
          </p:cNvPr>
          <p:cNvSpPr>
            <a:spLocks noGrp="1"/>
          </p:cNvSpPr>
          <p:nvPr>
            <p:ph type="dt" sz="half" idx="16"/>
          </p:nvPr>
        </p:nvSpPr>
        <p:spPr/>
        <p:txBody>
          <a:bodyPr/>
          <a:lstStyle>
            <a:lvl1pPr>
              <a:defRPr>
                <a:solidFill>
                  <a:srgbClr val="000000"/>
                </a:solidFill>
              </a:defRPr>
            </a:lvl1pPr>
          </a:lstStyle>
          <a:p>
            <a:pPr>
              <a:defRPr/>
            </a:pPr>
            <a:fld id="{1C3857EC-3DFD-4067-B8D2-E99FD504437E}" type="datetime4">
              <a:rPr lang="en-US"/>
              <a:pPr>
                <a:defRPr/>
              </a:pPr>
              <a:t>August 8, 2021</a:t>
            </a:fld>
            <a:endParaRPr dirty="0"/>
          </a:p>
        </p:txBody>
      </p:sp>
    </p:spTree>
    <p:extLst>
      <p:ext uri="{BB962C8B-B14F-4D97-AF65-F5344CB8AC3E}">
        <p14:creationId xmlns:p14="http://schemas.microsoft.com/office/powerpoint/2010/main" val="262204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2E1F780-1489-4F31-AF0C-8B6071DFD5B3}"/>
              </a:ext>
            </a:extLst>
          </p:cNvPr>
          <p:cNvSpPr/>
          <p:nvPr userDrawn="1"/>
        </p:nvSpPr>
        <p:spPr>
          <a:xfrm>
            <a:off x="0" y="5943600"/>
            <a:ext cx="12192000"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00" dirty="0" err="1"/>
          </a:p>
        </p:txBody>
      </p:sp>
      <p:sp>
        <p:nvSpPr>
          <p:cNvPr id="4" name="Rectangle 3">
            <a:extLst>
              <a:ext uri="{FF2B5EF4-FFF2-40B4-BE49-F238E27FC236}">
                <a16:creationId xmlns:a16="http://schemas.microsoft.com/office/drawing/2014/main" id="{2F89BFA8-8D4A-49BB-8CF5-127A427ABFDA}"/>
              </a:ext>
            </a:extLst>
          </p:cNvPr>
          <p:cNvSpPr/>
          <p:nvPr userDrawn="1"/>
        </p:nvSpPr>
        <p:spPr>
          <a:xfrm>
            <a:off x="0" y="0"/>
            <a:ext cx="12192000" cy="5943600"/>
          </a:xfrm>
          <a:prstGeom prst="rect">
            <a:avLst/>
          </a:prstGeom>
          <a:solidFill>
            <a:srgbClr val="CCD3E0"/>
          </a:solidFill>
          <a:ln>
            <a:noFill/>
          </a:ln>
        </p:spPr>
        <p:style>
          <a:lnRef idx="2">
            <a:schemeClr val="accent1">
              <a:shade val="50000"/>
            </a:schemeClr>
          </a:lnRef>
          <a:fillRef idx="1">
            <a:schemeClr val="accent1"/>
          </a:fillRef>
          <a:effectRef idx="0">
            <a:schemeClr val="accent1"/>
          </a:effectRef>
          <a:fontRef idx="minor">
            <a:schemeClr val="lt1"/>
          </a:fontRef>
        </p:style>
        <p:txBody>
          <a:bodyPr lIns="91429" tIns="45714" rIns="91429" bIns="45714" anchor="ctr"/>
          <a:lstStyle/>
          <a:p>
            <a:pPr algn="ctr" eaLnBrk="1" hangingPunct="1">
              <a:defRPr/>
            </a:pPr>
            <a:endParaRPr lang="en-US" sz="1800">
              <a:solidFill>
                <a:srgbClr val="FFFFFF"/>
              </a:solidFill>
              <a:ea typeface="Geneva" pitchFamily="-109" charset="-128"/>
            </a:endParaRPr>
          </a:p>
        </p:txBody>
      </p:sp>
      <p:sp>
        <p:nvSpPr>
          <p:cNvPr id="5" name="Rectangle 4">
            <a:extLst>
              <a:ext uri="{FF2B5EF4-FFF2-40B4-BE49-F238E27FC236}">
                <a16:creationId xmlns:a16="http://schemas.microsoft.com/office/drawing/2014/main" id="{29830CA3-FD1E-4653-BC77-01DA2AADFFA8}"/>
              </a:ext>
            </a:extLst>
          </p:cNvPr>
          <p:cNvSpPr/>
          <p:nvPr userDrawn="1"/>
        </p:nvSpPr>
        <p:spPr>
          <a:xfrm>
            <a:off x="1" y="2436814"/>
            <a:ext cx="9723967" cy="3506787"/>
          </a:xfrm>
          <a:prstGeom prst="rect">
            <a:avLst/>
          </a:prstGeom>
          <a:solidFill>
            <a:srgbClr val="E6E9F0"/>
          </a:solidFill>
          <a:ln>
            <a:noFill/>
          </a:ln>
        </p:spPr>
        <p:style>
          <a:lnRef idx="2">
            <a:schemeClr val="accent1">
              <a:shade val="50000"/>
            </a:schemeClr>
          </a:lnRef>
          <a:fillRef idx="1">
            <a:schemeClr val="accent1"/>
          </a:fillRef>
          <a:effectRef idx="0">
            <a:schemeClr val="accent1"/>
          </a:effectRef>
          <a:fontRef idx="minor">
            <a:schemeClr val="lt1"/>
          </a:fontRef>
        </p:style>
        <p:txBody>
          <a:bodyPr lIns="91429" tIns="45714" rIns="91429" bIns="45714" anchor="ctr"/>
          <a:lstStyle/>
          <a:p>
            <a:pPr algn="ctr" eaLnBrk="1" hangingPunct="1">
              <a:defRPr/>
            </a:pPr>
            <a:endParaRPr lang="en-US" sz="1800">
              <a:solidFill>
                <a:srgbClr val="FFFFFF"/>
              </a:solidFill>
              <a:ea typeface="Geneva" pitchFamily="-109" charset="-128"/>
            </a:endParaRPr>
          </a:p>
        </p:txBody>
      </p:sp>
      <p:pic>
        <p:nvPicPr>
          <p:cNvPr id="6" name="Picture 10">
            <a:extLst>
              <a:ext uri="{FF2B5EF4-FFF2-40B4-BE49-F238E27FC236}">
                <a16:creationId xmlns:a16="http://schemas.microsoft.com/office/drawing/2014/main" id="{3C74A97D-C66D-4EF4-8CBA-1A5141AF761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4284" y="6175376"/>
            <a:ext cx="60748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1"/>
          <p:cNvSpPr>
            <a:spLocks noGrp="1"/>
          </p:cNvSpPr>
          <p:nvPr>
            <p:ph type="title"/>
          </p:nvPr>
        </p:nvSpPr>
        <p:spPr>
          <a:xfrm>
            <a:off x="609600" y="2446337"/>
            <a:ext cx="9093200" cy="2994025"/>
          </a:xfrm>
        </p:spPr>
        <p:txBody>
          <a:bodyPr>
            <a:noAutofit/>
          </a:bodyPr>
          <a:lstStyle>
            <a:lvl1pPr algn="l">
              <a:defRPr sz="4400" b="0" cap="none">
                <a:solidFill>
                  <a:schemeClr val="accent3"/>
                </a:solidFill>
              </a:defRPr>
            </a:lvl1pPr>
          </a:lstStyle>
          <a:p>
            <a:r>
              <a:rPr lang="en-US"/>
              <a:t>Click to edit Master title style</a:t>
            </a:r>
            <a:endParaRPr lang="en-US" dirty="0"/>
          </a:p>
        </p:txBody>
      </p:sp>
      <p:sp>
        <p:nvSpPr>
          <p:cNvPr id="7" name="Footer Placeholder 2">
            <a:extLst>
              <a:ext uri="{FF2B5EF4-FFF2-40B4-BE49-F238E27FC236}">
                <a16:creationId xmlns:a16="http://schemas.microsoft.com/office/drawing/2014/main" id="{7FE9F0F5-80E7-4DDF-9B9B-03B8C78032B5}"/>
              </a:ext>
            </a:extLst>
          </p:cNvPr>
          <p:cNvSpPr>
            <a:spLocks noGrp="1"/>
          </p:cNvSpPr>
          <p:nvPr>
            <p:ph type="ftr" sz="quarter" idx="10"/>
          </p:nvPr>
        </p:nvSpPr>
        <p:spPr/>
        <p:txBody>
          <a:bodyPr/>
          <a:lstStyle>
            <a:lvl1pPr>
              <a:defRPr>
                <a:solidFill>
                  <a:srgbClr val="000000"/>
                </a:solidFill>
              </a:defRPr>
            </a:lvl1pPr>
          </a:lstStyle>
          <a:p>
            <a:pPr>
              <a:defRPr/>
            </a:pPr>
            <a:r>
              <a:rPr lang="en-US"/>
              <a:t>Place presentation title or other text here</a:t>
            </a:r>
          </a:p>
        </p:txBody>
      </p:sp>
      <p:sp>
        <p:nvSpPr>
          <p:cNvPr id="9" name="Slide Number Placeholder 3">
            <a:extLst>
              <a:ext uri="{FF2B5EF4-FFF2-40B4-BE49-F238E27FC236}">
                <a16:creationId xmlns:a16="http://schemas.microsoft.com/office/drawing/2014/main" id="{C5F10BED-E8BA-4113-A23A-33FF992C592F}"/>
              </a:ext>
            </a:extLst>
          </p:cNvPr>
          <p:cNvSpPr>
            <a:spLocks noGrp="1"/>
          </p:cNvSpPr>
          <p:nvPr>
            <p:ph type="sldNum" sz="quarter" idx="11"/>
          </p:nvPr>
        </p:nvSpPr>
        <p:spPr/>
        <p:txBody>
          <a:bodyPr/>
          <a:lstStyle>
            <a:lvl1pPr>
              <a:defRPr>
                <a:solidFill>
                  <a:srgbClr val="000000"/>
                </a:solidFill>
              </a:defRPr>
            </a:lvl1pPr>
          </a:lstStyle>
          <a:p>
            <a:pPr>
              <a:defRPr/>
            </a:pPr>
            <a:fld id="{954F84CC-F241-428D-99A6-05200DFBD84C}" type="slidenum">
              <a:rPr lang="en-US"/>
              <a:pPr>
                <a:defRPr/>
              </a:pPr>
              <a:t>‹#›</a:t>
            </a:fld>
            <a:endParaRPr lang="en-US" dirty="0"/>
          </a:p>
        </p:txBody>
      </p:sp>
      <p:sp>
        <p:nvSpPr>
          <p:cNvPr id="10" name="Date Placeholder 4">
            <a:extLst>
              <a:ext uri="{FF2B5EF4-FFF2-40B4-BE49-F238E27FC236}">
                <a16:creationId xmlns:a16="http://schemas.microsoft.com/office/drawing/2014/main" id="{56C57334-8499-475C-9989-06737B11470B}"/>
              </a:ext>
            </a:extLst>
          </p:cNvPr>
          <p:cNvSpPr>
            <a:spLocks noGrp="1"/>
          </p:cNvSpPr>
          <p:nvPr>
            <p:ph type="dt" sz="half" idx="12"/>
          </p:nvPr>
        </p:nvSpPr>
        <p:spPr/>
        <p:txBody>
          <a:bodyPr/>
          <a:lstStyle>
            <a:lvl1pPr>
              <a:defRPr>
                <a:solidFill>
                  <a:srgbClr val="000000"/>
                </a:solidFill>
              </a:defRPr>
            </a:lvl1pPr>
          </a:lstStyle>
          <a:p>
            <a:pPr>
              <a:defRPr/>
            </a:pPr>
            <a:fld id="{241B8ACF-AEA1-4380-A745-461A32DD7244}" type="datetime4">
              <a:rPr lang="en-US"/>
              <a:pPr>
                <a:defRPr/>
              </a:pPr>
              <a:t>August 8, 2021</a:t>
            </a:fld>
            <a:endParaRPr dirty="0"/>
          </a:p>
        </p:txBody>
      </p:sp>
    </p:spTree>
    <p:extLst>
      <p:ext uri="{BB962C8B-B14F-4D97-AF65-F5344CB8AC3E}">
        <p14:creationId xmlns:p14="http://schemas.microsoft.com/office/powerpoint/2010/main" val="2973844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13BA126-88AC-41F9-93B8-1A39B7AECC75}"/>
              </a:ext>
            </a:extLst>
          </p:cNvPr>
          <p:cNvSpPr/>
          <p:nvPr userDrawn="1"/>
        </p:nvSpPr>
        <p:spPr>
          <a:xfrm>
            <a:off x="0" y="5943600"/>
            <a:ext cx="12192000"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00" dirty="0" err="1"/>
          </a:p>
        </p:txBody>
      </p:sp>
      <p:pic>
        <p:nvPicPr>
          <p:cNvPr id="8" name="Picture 7">
            <a:extLst>
              <a:ext uri="{FF2B5EF4-FFF2-40B4-BE49-F238E27FC236}">
                <a16:creationId xmlns:a16="http://schemas.microsoft.com/office/drawing/2014/main" id="{10DA643F-6B8A-4E9C-86A4-D1E5CBE4D6DC}"/>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4284" y="6175376"/>
            <a:ext cx="60748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p>
        </p:txBody>
      </p:sp>
      <p:sp>
        <p:nvSpPr>
          <p:cNvPr id="6" name="Content Placeholder 8"/>
          <p:cNvSpPr>
            <a:spLocks noGrp="1"/>
          </p:cNvSpPr>
          <p:nvPr>
            <p:ph sz="quarter" idx="13"/>
          </p:nvPr>
        </p:nvSpPr>
        <p:spPr>
          <a:xfrm>
            <a:off x="609600" y="1217615"/>
            <a:ext cx="5242560" cy="4725987"/>
          </a:xfrm>
        </p:spPr>
        <p:txBody>
          <a:bodyPr/>
          <a:lstStyle>
            <a:lvl1pPr marL="341273" marR="0" indent="-341273" algn="l" defTabSz="914293" rtl="0" eaLnBrk="1" fontAlgn="base" latinLnBrk="0" hangingPunct="1">
              <a:lnSpc>
                <a:spcPct val="100000"/>
              </a:lnSpc>
              <a:spcBef>
                <a:spcPts val="1200"/>
              </a:spcBef>
              <a:spcAft>
                <a:spcPts val="600"/>
              </a:spcAft>
              <a:buClrTx/>
              <a:buSzTx/>
              <a:buFont typeface="Arial" pitchFamily="34" charset="0"/>
              <a:buChar char="•"/>
              <a:tabLst/>
              <a:defRPr/>
            </a:lvl1pPr>
            <a:lvl2pPr marL="795245" indent="-331749">
              <a:buFont typeface="Tahoma" pitchFamily="34" charset="0"/>
              <a:buChar char="–"/>
              <a:defRPr/>
            </a:lvl2pPr>
            <a:lvl3pPr marL="1139692" indent="-225399">
              <a:buFont typeface="Arial" pitchFamily="34" charset="0"/>
              <a:buChar char="•"/>
              <a:defRPr/>
            </a:lvl3pPr>
            <a:lvl4pPr marL="1484140" indent="-225399">
              <a:buFont typeface="Tahoma" pitchFamily="34" charset="0"/>
              <a:buChar char="–"/>
              <a:defRPr/>
            </a:lvl4pPr>
            <a:lvl5pPr marL="1828586" indent="-225399">
              <a:buFont typeface="Segoe UI" pitchFamily="34" charset="0"/>
              <a:buChar char="»"/>
              <a:defRPr/>
            </a:lvl5pPr>
          </a:lstStyle>
          <a:p>
            <a:pPr lvl="0"/>
            <a:r>
              <a:rPr lang="en-US"/>
              <a:t>Click to edit Master text styles</a:t>
            </a:r>
          </a:p>
        </p:txBody>
      </p:sp>
      <p:sp>
        <p:nvSpPr>
          <p:cNvPr id="7" name="Content Placeholder 8"/>
          <p:cNvSpPr>
            <a:spLocks noGrp="1"/>
          </p:cNvSpPr>
          <p:nvPr>
            <p:ph sz="quarter" idx="27"/>
          </p:nvPr>
        </p:nvSpPr>
        <p:spPr>
          <a:xfrm>
            <a:off x="6339840" y="1217615"/>
            <a:ext cx="5242560" cy="4725987"/>
          </a:xfrm>
        </p:spPr>
        <p:txBody>
          <a:bodyPr/>
          <a:lstStyle>
            <a:lvl1pPr marL="341273" marR="0" indent="-341273" algn="l" defTabSz="914293" rtl="0" eaLnBrk="1" fontAlgn="base" latinLnBrk="0" hangingPunct="1">
              <a:lnSpc>
                <a:spcPct val="100000"/>
              </a:lnSpc>
              <a:spcBef>
                <a:spcPts val="1200"/>
              </a:spcBef>
              <a:spcAft>
                <a:spcPts val="600"/>
              </a:spcAft>
              <a:buClrTx/>
              <a:buSzTx/>
              <a:buFont typeface="Arial" pitchFamily="34" charset="0"/>
              <a:buChar char="•"/>
              <a:tabLst/>
              <a:defRPr/>
            </a:lvl1pPr>
            <a:lvl2pPr marL="795245" indent="-331749">
              <a:buFont typeface="Tahoma" pitchFamily="34" charset="0"/>
              <a:buChar char="–"/>
              <a:defRPr/>
            </a:lvl2pPr>
            <a:lvl3pPr marL="1139692" indent="-225399">
              <a:buFont typeface="Arial" pitchFamily="34" charset="0"/>
              <a:buChar char="•"/>
              <a:defRPr/>
            </a:lvl3pPr>
            <a:lvl4pPr marL="1484140" indent="-225399">
              <a:buFont typeface="Tahoma" pitchFamily="34" charset="0"/>
              <a:buChar char="–"/>
              <a:defRPr/>
            </a:lvl4pPr>
            <a:lvl5pPr marL="1828586" indent="-225399">
              <a:buFont typeface="Segoe UI" pitchFamily="34" charset="0"/>
              <a:buChar char="»"/>
              <a:defRPr/>
            </a:lvl5pPr>
          </a:lstStyle>
          <a:p>
            <a:pPr lvl="0"/>
            <a:r>
              <a:rPr lang="en-US"/>
              <a:t>Click to edit Master text styles</a:t>
            </a:r>
          </a:p>
        </p:txBody>
      </p:sp>
      <p:sp>
        <p:nvSpPr>
          <p:cNvPr id="9" name="Footer Placeholder 2">
            <a:extLst>
              <a:ext uri="{FF2B5EF4-FFF2-40B4-BE49-F238E27FC236}">
                <a16:creationId xmlns:a16="http://schemas.microsoft.com/office/drawing/2014/main" id="{9A6EE97F-B088-46B4-9088-0649616089F0}"/>
              </a:ext>
            </a:extLst>
          </p:cNvPr>
          <p:cNvSpPr>
            <a:spLocks noGrp="1"/>
          </p:cNvSpPr>
          <p:nvPr>
            <p:ph type="ftr" sz="quarter" idx="28"/>
          </p:nvPr>
        </p:nvSpPr>
        <p:spPr/>
        <p:txBody>
          <a:bodyPr/>
          <a:lstStyle>
            <a:lvl1pPr>
              <a:defRPr>
                <a:solidFill>
                  <a:srgbClr val="000000"/>
                </a:solidFill>
              </a:defRPr>
            </a:lvl1pPr>
          </a:lstStyle>
          <a:p>
            <a:pPr>
              <a:defRPr/>
            </a:pPr>
            <a:r>
              <a:rPr lang="en-US"/>
              <a:t>Place presentation title or other text here</a:t>
            </a:r>
          </a:p>
        </p:txBody>
      </p:sp>
      <p:sp>
        <p:nvSpPr>
          <p:cNvPr id="10" name="Slide Number Placeholder 3">
            <a:extLst>
              <a:ext uri="{FF2B5EF4-FFF2-40B4-BE49-F238E27FC236}">
                <a16:creationId xmlns:a16="http://schemas.microsoft.com/office/drawing/2014/main" id="{A3A72FF6-BEBC-458D-8B8E-90C0E97A440B}"/>
              </a:ext>
            </a:extLst>
          </p:cNvPr>
          <p:cNvSpPr>
            <a:spLocks noGrp="1"/>
          </p:cNvSpPr>
          <p:nvPr>
            <p:ph type="sldNum" sz="quarter" idx="29"/>
          </p:nvPr>
        </p:nvSpPr>
        <p:spPr/>
        <p:txBody>
          <a:bodyPr/>
          <a:lstStyle>
            <a:lvl1pPr>
              <a:defRPr>
                <a:solidFill>
                  <a:srgbClr val="000000"/>
                </a:solidFill>
              </a:defRPr>
            </a:lvl1pPr>
          </a:lstStyle>
          <a:p>
            <a:pPr>
              <a:defRPr/>
            </a:pPr>
            <a:fld id="{F03370E2-11A8-4E2B-B6C0-4087C4905B80}" type="slidenum">
              <a:rPr lang="en-US"/>
              <a:pPr>
                <a:defRPr/>
              </a:pPr>
              <a:t>‹#›</a:t>
            </a:fld>
            <a:endParaRPr lang="en-US" dirty="0"/>
          </a:p>
        </p:txBody>
      </p:sp>
      <p:sp>
        <p:nvSpPr>
          <p:cNvPr id="11" name="Date Placeholder 4">
            <a:extLst>
              <a:ext uri="{FF2B5EF4-FFF2-40B4-BE49-F238E27FC236}">
                <a16:creationId xmlns:a16="http://schemas.microsoft.com/office/drawing/2014/main" id="{5BAD76BE-830D-4624-AA3E-EC8D034AF238}"/>
              </a:ext>
            </a:extLst>
          </p:cNvPr>
          <p:cNvSpPr>
            <a:spLocks noGrp="1"/>
          </p:cNvSpPr>
          <p:nvPr>
            <p:ph type="dt" sz="half" idx="30"/>
          </p:nvPr>
        </p:nvSpPr>
        <p:spPr/>
        <p:txBody>
          <a:bodyPr/>
          <a:lstStyle>
            <a:lvl1pPr>
              <a:defRPr>
                <a:solidFill>
                  <a:srgbClr val="000000"/>
                </a:solidFill>
              </a:defRPr>
            </a:lvl1pPr>
          </a:lstStyle>
          <a:p>
            <a:pPr>
              <a:defRPr/>
            </a:pPr>
            <a:fld id="{37DF4BA8-4FF8-42DF-BA34-298CE693C3B0}" type="datetime4">
              <a:rPr lang="en-US"/>
              <a:pPr>
                <a:defRPr/>
              </a:pPr>
              <a:t>August 8, 2021</a:t>
            </a:fld>
            <a:endParaRPr dirty="0"/>
          </a:p>
        </p:txBody>
      </p:sp>
    </p:spTree>
    <p:extLst>
      <p:ext uri="{BB962C8B-B14F-4D97-AF65-F5344CB8AC3E}">
        <p14:creationId xmlns:p14="http://schemas.microsoft.com/office/powerpoint/2010/main" val="28436758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CC5298C-8827-431F-B8FE-A8035C3125C5}"/>
              </a:ext>
            </a:extLst>
          </p:cNvPr>
          <p:cNvSpPr/>
          <p:nvPr userDrawn="1"/>
        </p:nvSpPr>
        <p:spPr>
          <a:xfrm>
            <a:off x="0" y="5943600"/>
            <a:ext cx="12192000"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00" dirty="0" err="1"/>
          </a:p>
        </p:txBody>
      </p:sp>
      <p:pic>
        <p:nvPicPr>
          <p:cNvPr id="11" name="Picture 7">
            <a:extLst>
              <a:ext uri="{FF2B5EF4-FFF2-40B4-BE49-F238E27FC236}">
                <a16:creationId xmlns:a16="http://schemas.microsoft.com/office/drawing/2014/main" id="{277C81C9-1218-4C16-883A-25609AF9BD8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4284" y="6175376"/>
            <a:ext cx="60748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p>
        </p:txBody>
      </p:sp>
      <p:sp>
        <p:nvSpPr>
          <p:cNvPr id="6" name="Text Placeholder 14"/>
          <p:cNvSpPr>
            <a:spLocks noGrp="1"/>
          </p:cNvSpPr>
          <p:nvPr>
            <p:ph type="body" sz="quarter" idx="14"/>
          </p:nvPr>
        </p:nvSpPr>
        <p:spPr>
          <a:xfrm>
            <a:off x="609600" y="1216152"/>
            <a:ext cx="5242560" cy="738664"/>
          </a:xfrm>
          <a:prstGeom prst="rect">
            <a:avLst/>
          </a:prstGeom>
        </p:spPr>
        <p:txBody>
          <a:bodyPr anchor="b">
            <a:noAutofit/>
          </a:bodyPr>
          <a:lstStyle>
            <a:lvl1pPr marL="0" indent="0">
              <a:buNone/>
              <a:defRPr sz="3600" b="0">
                <a:solidFill>
                  <a:schemeClr val="accent1"/>
                </a:solidFill>
              </a:defRPr>
            </a:lvl1pPr>
            <a:lvl2pPr>
              <a:buNone/>
              <a:defRPr/>
            </a:lvl2pPr>
          </a:lstStyle>
          <a:p>
            <a:pPr lvl="0"/>
            <a:r>
              <a:rPr lang="en-US"/>
              <a:t>Click to edit Master text styles</a:t>
            </a:r>
          </a:p>
        </p:txBody>
      </p:sp>
      <p:sp>
        <p:nvSpPr>
          <p:cNvPr id="7" name="Text Placeholder 14"/>
          <p:cNvSpPr>
            <a:spLocks noGrp="1"/>
          </p:cNvSpPr>
          <p:nvPr>
            <p:ph type="body" sz="quarter" idx="20"/>
          </p:nvPr>
        </p:nvSpPr>
        <p:spPr>
          <a:xfrm>
            <a:off x="6339840" y="1216152"/>
            <a:ext cx="5242560" cy="738664"/>
          </a:xfrm>
          <a:prstGeom prst="rect">
            <a:avLst/>
          </a:prstGeom>
          <a:ln>
            <a:noFill/>
          </a:ln>
        </p:spPr>
        <p:txBody>
          <a:bodyPr anchor="b">
            <a:normAutofit/>
          </a:bodyPr>
          <a:lstStyle>
            <a:lvl1pPr marL="0" indent="0">
              <a:buNone/>
              <a:defRPr sz="3600" b="0">
                <a:solidFill>
                  <a:schemeClr val="accent1"/>
                </a:solidFill>
              </a:defRPr>
            </a:lvl1pPr>
            <a:lvl2pPr>
              <a:buNone/>
              <a:defRPr/>
            </a:lvl2pPr>
          </a:lstStyle>
          <a:p>
            <a:pPr lvl="0"/>
            <a:r>
              <a:rPr lang="en-US"/>
              <a:t>Click to edit Master text styles</a:t>
            </a:r>
          </a:p>
        </p:txBody>
      </p:sp>
      <p:sp>
        <p:nvSpPr>
          <p:cNvPr id="8" name="Content Placeholder 8"/>
          <p:cNvSpPr>
            <a:spLocks noGrp="1"/>
          </p:cNvSpPr>
          <p:nvPr>
            <p:ph sz="quarter" idx="13"/>
          </p:nvPr>
        </p:nvSpPr>
        <p:spPr>
          <a:xfrm>
            <a:off x="609600" y="1974069"/>
            <a:ext cx="5242560" cy="3969533"/>
          </a:xfrm>
        </p:spPr>
        <p:txBody>
          <a:bodyPr/>
          <a:lstStyle>
            <a:lvl1pPr marL="341273" marR="0" indent="-341273" algn="l" defTabSz="914293" rtl="0" eaLnBrk="1" fontAlgn="base" latinLnBrk="0" hangingPunct="1">
              <a:lnSpc>
                <a:spcPct val="100000"/>
              </a:lnSpc>
              <a:spcBef>
                <a:spcPts val="1200"/>
              </a:spcBef>
              <a:spcAft>
                <a:spcPts val="600"/>
              </a:spcAft>
              <a:buClrTx/>
              <a:buSzTx/>
              <a:buFont typeface="Arial" pitchFamily="34" charset="0"/>
              <a:buChar char="•"/>
              <a:tabLst/>
              <a:defRPr/>
            </a:lvl1pPr>
            <a:lvl2pPr marL="795245" indent="-331749">
              <a:buFont typeface="Tahoma" pitchFamily="34" charset="0"/>
              <a:buChar char="–"/>
              <a:defRPr/>
            </a:lvl2pPr>
            <a:lvl3pPr marL="1139692" indent="-225399">
              <a:buFont typeface="Arial" pitchFamily="34" charset="0"/>
              <a:buChar char="•"/>
              <a:defRPr/>
            </a:lvl3pPr>
            <a:lvl4pPr marL="1484140" indent="-225399">
              <a:buFont typeface="Tahoma" pitchFamily="34" charset="0"/>
              <a:buChar char="–"/>
              <a:defRPr/>
            </a:lvl4pPr>
            <a:lvl5pPr marL="1828586" indent="-225399">
              <a:buFont typeface="Segoe UI" pitchFamily="34" charset="0"/>
              <a:buChar char="»"/>
              <a:defRPr/>
            </a:lvl5pPr>
          </a:lstStyle>
          <a:p>
            <a:pPr lvl="0"/>
            <a:r>
              <a:rPr lang="en-US"/>
              <a:t>Click to edit Master text styles</a:t>
            </a:r>
          </a:p>
        </p:txBody>
      </p:sp>
      <p:sp>
        <p:nvSpPr>
          <p:cNvPr id="9" name="Content Placeholder 8"/>
          <p:cNvSpPr>
            <a:spLocks noGrp="1"/>
          </p:cNvSpPr>
          <p:nvPr>
            <p:ph sz="quarter" idx="27"/>
          </p:nvPr>
        </p:nvSpPr>
        <p:spPr>
          <a:xfrm>
            <a:off x="6339840" y="1974069"/>
            <a:ext cx="5242560" cy="3969533"/>
          </a:xfrm>
        </p:spPr>
        <p:txBody>
          <a:bodyPr/>
          <a:lstStyle>
            <a:lvl1pPr marL="341273" marR="0" indent="-341273" algn="l" defTabSz="914293" rtl="0" eaLnBrk="1" fontAlgn="base" latinLnBrk="0" hangingPunct="1">
              <a:lnSpc>
                <a:spcPct val="100000"/>
              </a:lnSpc>
              <a:spcBef>
                <a:spcPts val="1200"/>
              </a:spcBef>
              <a:spcAft>
                <a:spcPts val="600"/>
              </a:spcAft>
              <a:buClrTx/>
              <a:buSzTx/>
              <a:buFont typeface="Arial" pitchFamily="34" charset="0"/>
              <a:buChar char="•"/>
              <a:tabLst/>
              <a:defRPr/>
            </a:lvl1pPr>
            <a:lvl2pPr marL="795245" indent="-331749">
              <a:buFont typeface="Tahoma" pitchFamily="34" charset="0"/>
              <a:buChar char="–"/>
              <a:defRPr/>
            </a:lvl2pPr>
            <a:lvl3pPr marL="1139692" indent="-225399">
              <a:buFont typeface="Arial" pitchFamily="34" charset="0"/>
              <a:buChar char="•"/>
              <a:defRPr/>
            </a:lvl3pPr>
            <a:lvl4pPr marL="1484140" indent="-225399">
              <a:buFont typeface="Tahoma" pitchFamily="34" charset="0"/>
              <a:buChar char="–"/>
              <a:defRPr/>
            </a:lvl4pPr>
            <a:lvl5pPr marL="1828586" indent="-225399">
              <a:buFont typeface="Segoe UI" pitchFamily="34" charset="0"/>
              <a:buChar char="»"/>
              <a:defRPr/>
            </a:lvl5pPr>
          </a:lstStyle>
          <a:p>
            <a:pPr lvl="0"/>
            <a:r>
              <a:rPr lang="en-US"/>
              <a:t>Click to edit Master text styles</a:t>
            </a:r>
          </a:p>
        </p:txBody>
      </p:sp>
      <p:sp>
        <p:nvSpPr>
          <p:cNvPr id="12" name="Footer Placeholder 2">
            <a:extLst>
              <a:ext uri="{FF2B5EF4-FFF2-40B4-BE49-F238E27FC236}">
                <a16:creationId xmlns:a16="http://schemas.microsoft.com/office/drawing/2014/main" id="{E0BC2A2D-9E32-456B-A6E1-6E59A1B200FF}"/>
              </a:ext>
            </a:extLst>
          </p:cNvPr>
          <p:cNvSpPr>
            <a:spLocks noGrp="1"/>
          </p:cNvSpPr>
          <p:nvPr>
            <p:ph type="ftr" sz="quarter" idx="28"/>
          </p:nvPr>
        </p:nvSpPr>
        <p:spPr/>
        <p:txBody>
          <a:bodyPr/>
          <a:lstStyle>
            <a:lvl1pPr>
              <a:defRPr>
                <a:solidFill>
                  <a:srgbClr val="000000"/>
                </a:solidFill>
              </a:defRPr>
            </a:lvl1pPr>
          </a:lstStyle>
          <a:p>
            <a:pPr>
              <a:defRPr/>
            </a:pPr>
            <a:r>
              <a:rPr lang="en-US"/>
              <a:t>Place presentation title or other text here</a:t>
            </a:r>
          </a:p>
        </p:txBody>
      </p:sp>
      <p:sp>
        <p:nvSpPr>
          <p:cNvPr id="13" name="Slide Number Placeholder 3">
            <a:extLst>
              <a:ext uri="{FF2B5EF4-FFF2-40B4-BE49-F238E27FC236}">
                <a16:creationId xmlns:a16="http://schemas.microsoft.com/office/drawing/2014/main" id="{67F3381C-ABA1-4FDD-B57A-E112FDBA3364}"/>
              </a:ext>
            </a:extLst>
          </p:cNvPr>
          <p:cNvSpPr>
            <a:spLocks noGrp="1"/>
          </p:cNvSpPr>
          <p:nvPr>
            <p:ph type="sldNum" sz="quarter" idx="29"/>
          </p:nvPr>
        </p:nvSpPr>
        <p:spPr/>
        <p:txBody>
          <a:bodyPr/>
          <a:lstStyle>
            <a:lvl1pPr>
              <a:defRPr>
                <a:solidFill>
                  <a:srgbClr val="000000"/>
                </a:solidFill>
              </a:defRPr>
            </a:lvl1pPr>
          </a:lstStyle>
          <a:p>
            <a:pPr>
              <a:defRPr/>
            </a:pPr>
            <a:fld id="{FFCD71E0-A7FE-447D-ADE8-AD68FFCEF48D}" type="slidenum">
              <a:rPr lang="en-US"/>
              <a:pPr>
                <a:defRPr/>
              </a:pPr>
              <a:t>‹#›</a:t>
            </a:fld>
            <a:endParaRPr lang="en-US" dirty="0"/>
          </a:p>
        </p:txBody>
      </p:sp>
      <p:sp>
        <p:nvSpPr>
          <p:cNvPr id="14" name="Date Placeholder 4">
            <a:extLst>
              <a:ext uri="{FF2B5EF4-FFF2-40B4-BE49-F238E27FC236}">
                <a16:creationId xmlns:a16="http://schemas.microsoft.com/office/drawing/2014/main" id="{889E0578-FB48-4125-88BB-85F8B3F921FA}"/>
              </a:ext>
            </a:extLst>
          </p:cNvPr>
          <p:cNvSpPr>
            <a:spLocks noGrp="1"/>
          </p:cNvSpPr>
          <p:nvPr>
            <p:ph type="dt" sz="half" idx="30"/>
          </p:nvPr>
        </p:nvSpPr>
        <p:spPr/>
        <p:txBody>
          <a:bodyPr/>
          <a:lstStyle>
            <a:lvl1pPr>
              <a:defRPr>
                <a:solidFill>
                  <a:srgbClr val="000000"/>
                </a:solidFill>
              </a:defRPr>
            </a:lvl1pPr>
          </a:lstStyle>
          <a:p>
            <a:pPr>
              <a:defRPr/>
            </a:pPr>
            <a:fld id="{613117F0-EA06-4B9E-9F86-1EDCBB5C52B8}" type="datetime4">
              <a:rPr lang="en-US"/>
              <a:pPr>
                <a:defRPr/>
              </a:pPr>
              <a:t>August 8, 2021</a:t>
            </a:fld>
            <a:endParaRPr dirty="0"/>
          </a:p>
        </p:txBody>
      </p:sp>
    </p:spTree>
    <p:extLst>
      <p:ext uri="{BB962C8B-B14F-4D97-AF65-F5344CB8AC3E}">
        <p14:creationId xmlns:p14="http://schemas.microsoft.com/office/powerpoint/2010/main" val="42257910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D2A5AF3-5BAB-4A9A-B218-79C946863E78}"/>
              </a:ext>
            </a:extLst>
          </p:cNvPr>
          <p:cNvSpPr/>
          <p:nvPr userDrawn="1"/>
        </p:nvSpPr>
        <p:spPr>
          <a:xfrm>
            <a:off x="0" y="5943600"/>
            <a:ext cx="12192000"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00" dirty="0" err="1"/>
          </a:p>
        </p:txBody>
      </p:sp>
      <p:pic>
        <p:nvPicPr>
          <p:cNvPr id="4" name="Picture 7">
            <a:extLst>
              <a:ext uri="{FF2B5EF4-FFF2-40B4-BE49-F238E27FC236}">
                <a16:creationId xmlns:a16="http://schemas.microsoft.com/office/drawing/2014/main" id="{AE8CF08A-E2C8-4FDF-AF88-5F564AAB39D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4284" y="6175376"/>
            <a:ext cx="60748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p>
        </p:txBody>
      </p:sp>
      <p:sp>
        <p:nvSpPr>
          <p:cNvPr id="5" name="Footer Placeholder 2">
            <a:extLst>
              <a:ext uri="{FF2B5EF4-FFF2-40B4-BE49-F238E27FC236}">
                <a16:creationId xmlns:a16="http://schemas.microsoft.com/office/drawing/2014/main" id="{AE10BD01-39EF-4B33-8D5B-9536B912986B}"/>
              </a:ext>
            </a:extLst>
          </p:cNvPr>
          <p:cNvSpPr>
            <a:spLocks noGrp="1"/>
          </p:cNvSpPr>
          <p:nvPr>
            <p:ph type="ftr" sz="quarter" idx="10"/>
          </p:nvPr>
        </p:nvSpPr>
        <p:spPr/>
        <p:txBody>
          <a:bodyPr/>
          <a:lstStyle>
            <a:lvl1pPr>
              <a:defRPr>
                <a:solidFill>
                  <a:srgbClr val="000000"/>
                </a:solidFill>
              </a:defRPr>
            </a:lvl1pPr>
          </a:lstStyle>
          <a:p>
            <a:pPr>
              <a:defRPr/>
            </a:pPr>
            <a:r>
              <a:rPr lang="en-US"/>
              <a:t>Place presentation title or other text here</a:t>
            </a:r>
          </a:p>
        </p:txBody>
      </p:sp>
      <p:sp>
        <p:nvSpPr>
          <p:cNvPr id="6" name="Slide Number Placeholder 3">
            <a:extLst>
              <a:ext uri="{FF2B5EF4-FFF2-40B4-BE49-F238E27FC236}">
                <a16:creationId xmlns:a16="http://schemas.microsoft.com/office/drawing/2014/main" id="{B90385A2-A949-4642-974A-60D9F994A900}"/>
              </a:ext>
            </a:extLst>
          </p:cNvPr>
          <p:cNvSpPr>
            <a:spLocks noGrp="1"/>
          </p:cNvSpPr>
          <p:nvPr>
            <p:ph type="sldNum" sz="quarter" idx="11"/>
          </p:nvPr>
        </p:nvSpPr>
        <p:spPr/>
        <p:txBody>
          <a:bodyPr/>
          <a:lstStyle>
            <a:lvl1pPr>
              <a:defRPr>
                <a:solidFill>
                  <a:srgbClr val="000000"/>
                </a:solidFill>
              </a:defRPr>
            </a:lvl1pPr>
          </a:lstStyle>
          <a:p>
            <a:pPr>
              <a:defRPr/>
            </a:pPr>
            <a:fld id="{2BCB0A98-551B-437B-85AB-F51CABE2C4F0}" type="slidenum">
              <a:rPr lang="en-US"/>
              <a:pPr>
                <a:defRPr/>
              </a:pPr>
              <a:t>‹#›</a:t>
            </a:fld>
            <a:endParaRPr lang="en-US" dirty="0"/>
          </a:p>
        </p:txBody>
      </p:sp>
      <p:sp>
        <p:nvSpPr>
          <p:cNvPr id="7" name="Date Placeholder 4">
            <a:extLst>
              <a:ext uri="{FF2B5EF4-FFF2-40B4-BE49-F238E27FC236}">
                <a16:creationId xmlns:a16="http://schemas.microsoft.com/office/drawing/2014/main" id="{0CD094CD-73F5-4D2D-BB3B-C3F041C390E9}"/>
              </a:ext>
            </a:extLst>
          </p:cNvPr>
          <p:cNvSpPr>
            <a:spLocks noGrp="1"/>
          </p:cNvSpPr>
          <p:nvPr>
            <p:ph type="dt" sz="half" idx="12"/>
          </p:nvPr>
        </p:nvSpPr>
        <p:spPr/>
        <p:txBody>
          <a:bodyPr/>
          <a:lstStyle>
            <a:lvl1pPr>
              <a:defRPr>
                <a:solidFill>
                  <a:srgbClr val="000000"/>
                </a:solidFill>
              </a:defRPr>
            </a:lvl1pPr>
          </a:lstStyle>
          <a:p>
            <a:pPr>
              <a:defRPr/>
            </a:pPr>
            <a:fld id="{6CB572D0-1706-4DBA-9317-33C8FE713FCE}" type="datetime4">
              <a:rPr lang="en-US"/>
              <a:pPr>
                <a:defRPr/>
              </a:pPr>
              <a:t>August 8, 2021</a:t>
            </a:fld>
            <a:endParaRPr dirty="0"/>
          </a:p>
        </p:txBody>
      </p:sp>
    </p:spTree>
    <p:extLst>
      <p:ext uri="{BB962C8B-B14F-4D97-AF65-F5344CB8AC3E}">
        <p14:creationId xmlns:p14="http://schemas.microsoft.com/office/powerpoint/2010/main" val="19370091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with Caption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F52CE9-F064-4DEB-A556-A75BD032EA5E}"/>
              </a:ext>
            </a:extLst>
          </p:cNvPr>
          <p:cNvSpPr/>
          <p:nvPr userDrawn="1"/>
        </p:nvSpPr>
        <p:spPr>
          <a:xfrm>
            <a:off x="0" y="5943600"/>
            <a:ext cx="12192000"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00" dirty="0" err="1"/>
          </a:p>
        </p:txBody>
      </p:sp>
      <p:pic>
        <p:nvPicPr>
          <p:cNvPr id="5" name="Picture 7">
            <a:extLst>
              <a:ext uri="{FF2B5EF4-FFF2-40B4-BE49-F238E27FC236}">
                <a16:creationId xmlns:a16="http://schemas.microsoft.com/office/drawing/2014/main" id="{40625774-A964-4AEA-B194-ABF0BBFCB26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4284" y="6175376"/>
            <a:ext cx="60748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9"/>
          <p:cNvSpPr>
            <a:spLocks noGrp="1"/>
          </p:cNvSpPr>
          <p:nvPr>
            <p:ph sz="quarter" idx="13"/>
          </p:nvPr>
        </p:nvSpPr>
        <p:spPr>
          <a:xfrm>
            <a:off x="0" y="0"/>
            <a:ext cx="12192000" cy="5943600"/>
          </a:xfrm>
          <a:prstGeom prst="rect">
            <a:avLst/>
          </a:prstGeom>
          <a:noFill/>
        </p:spPr>
        <p:txBody>
          <a:bodyPr lIns="731435" tIns="1325725" anchor="ctr">
            <a:noAutofit/>
          </a:bodyPr>
          <a:lstStyle>
            <a:lvl1pPr>
              <a:spcBef>
                <a:spcPts val="0"/>
              </a:spcBef>
              <a:buNone/>
              <a:defRPr sz="3200" b="0" baseline="0">
                <a:solidFill>
                  <a:srgbClr val="000000"/>
                </a:solidFill>
              </a:defRPr>
            </a:lvl1pPr>
          </a:lstStyle>
          <a:p>
            <a:pPr lvl="0"/>
            <a:r>
              <a:rPr lang="en-US"/>
              <a:t>Edit Master text styles</a:t>
            </a:r>
          </a:p>
        </p:txBody>
      </p:sp>
      <p:sp>
        <p:nvSpPr>
          <p:cNvPr id="7" name="Title 1"/>
          <p:cNvSpPr>
            <a:spLocks noGrp="1"/>
          </p:cNvSpPr>
          <p:nvPr>
            <p:ph type="ctrTitle"/>
          </p:nvPr>
        </p:nvSpPr>
        <p:spPr bwMode="white">
          <a:xfrm>
            <a:off x="0" y="2"/>
            <a:ext cx="4802717" cy="2436813"/>
          </a:xfrm>
          <a:solidFill>
            <a:srgbClr val="FFFFFF"/>
          </a:solidFill>
        </p:spPr>
        <p:txBody>
          <a:bodyPr lIns="484575" tIns="466289" rIns="365717">
            <a:noAutofit/>
          </a:bodyPr>
          <a:lstStyle>
            <a:lvl1pPr algn="l" rtl="0" eaLnBrk="1" fontAlgn="base" hangingPunct="1">
              <a:lnSpc>
                <a:spcPct val="83000"/>
              </a:lnSpc>
              <a:spcBef>
                <a:spcPct val="0"/>
              </a:spcBef>
              <a:spcAft>
                <a:spcPct val="0"/>
              </a:spcAft>
              <a:defRPr lang="en-US" sz="4400" kern="1200" baseline="0" dirty="0">
                <a:solidFill>
                  <a:srgbClr val="1D5E75"/>
                </a:solidFill>
                <a:latin typeface="+mj-lt"/>
                <a:ea typeface="+mj-ea"/>
                <a:cs typeface="+mj-cs"/>
              </a:defRPr>
            </a:lvl1pPr>
          </a:lstStyle>
          <a:p>
            <a:r>
              <a:rPr lang="en-US"/>
              <a:t>Click to edit Master title style</a:t>
            </a:r>
            <a:endParaRPr lang="en-US" dirty="0"/>
          </a:p>
        </p:txBody>
      </p:sp>
      <p:sp>
        <p:nvSpPr>
          <p:cNvPr id="8" name="Footer Placeholder 2">
            <a:extLst>
              <a:ext uri="{FF2B5EF4-FFF2-40B4-BE49-F238E27FC236}">
                <a16:creationId xmlns:a16="http://schemas.microsoft.com/office/drawing/2014/main" id="{9770FAC4-E160-47C6-BECF-7267EDC55A4B}"/>
              </a:ext>
            </a:extLst>
          </p:cNvPr>
          <p:cNvSpPr>
            <a:spLocks noGrp="1"/>
          </p:cNvSpPr>
          <p:nvPr>
            <p:ph type="ftr" sz="quarter" idx="14"/>
          </p:nvPr>
        </p:nvSpPr>
        <p:spPr/>
        <p:txBody>
          <a:bodyPr/>
          <a:lstStyle>
            <a:lvl1pPr>
              <a:defRPr>
                <a:solidFill>
                  <a:srgbClr val="000000"/>
                </a:solidFill>
              </a:defRPr>
            </a:lvl1pPr>
          </a:lstStyle>
          <a:p>
            <a:pPr>
              <a:defRPr/>
            </a:pPr>
            <a:r>
              <a:rPr lang="en-US"/>
              <a:t>Place presentation title or other text here</a:t>
            </a:r>
          </a:p>
        </p:txBody>
      </p:sp>
      <p:sp>
        <p:nvSpPr>
          <p:cNvPr id="9" name="Slide Number Placeholder 3">
            <a:extLst>
              <a:ext uri="{FF2B5EF4-FFF2-40B4-BE49-F238E27FC236}">
                <a16:creationId xmlns:a16="http://schemas.microsoft.com/office/drawing/2014/main" id="{0461C351-17EA-4E4B-8F3B-FFA8118EB023}"/>
              </a:ext>
            </a:extLst>
          </p:cNvPr>
          <p:cNvSpPr>
            <a:spLocks noGrp="1"/>
          </p:cNvSpPr>
          <p:nvPr>
            <p:ph type="sldNum" sz="quarter" idx="15"/>
          </p:nvPr>
        </p:nvSpPr>
        <p:spPr/>
        <p:txBody>
          <a:bodyPr/>
          <a:lstStyle>
            <a:lvl1pPr>
              <a:defRPr>
                <a:solidFill>
                  <a:srgbClr val="000000"/>
                </a:solidFill>
              </a:defRPr>
            </a:lvl1pPr>
          </a:lstStyle>
          <a:p>
            <a:pPr>
              <a:defRPr/>
            </a:pPr>
            <a:fld id="{65555DC6-CBAF-42C0-BD03-B0DC331A170A}" type="slidenum">
              <a:rPr lang="en-US"/>
              <a:pPr>
                <a:defRPr/>
              </a:pPr>
              <a:t>‹#›</a:t>
            </a:fld>
            <a:endParaRPr lang="en-US" dirty="0"/>
          </a:p>
        </p:txBody>
      </p:sp>
      <p:sp>
        <p:nvSpPr>
          <p:cNvPr id="10" name="Date Placeholder 4">
            <a:extLst>
              <a:ext uri="{FF2B5EF4-FFF2-40B4-BE49-F238E27FC236}">
                <a16:creationId xmlns:a16="http://schemas.microsoft.com/office/drawing/2014/main" id="{D62DD7F3-8F88-4E81-9193-3070CB447276}"/>
              </a:ext>
            </a:extLst>
          </p:cNvPr>
          <p:cNvSpPr>
            <a:spLocks noGrp="1"/>
          </p:cNvSpPr>
          <p:nvPr>
            <p:ph type="dt" sz="half" idx="16"/>
          </p:nvPr>
        </p:nvSpPr>
        <p:spPr/>
        <p:txBody>
          <a:bodyPr/>
          <a:lstStyle>
            <a:lvl1pPr>
              <a:defRPr>
                <a:solidFill>
                  <a:srgbClr val="000000"/>
                </a:solidFill>
              </a:defRPr>
            </a:lvl1pPr>
          </a:lstStyle>
          <a:p>
            <a:pPr>
              <a:defRPr/>
            </a:pPr>
            <a:fld id="{D1813D18-E7C1-4749-9934-7D7A1D4D83E0}" type="datetime4">
              <a:rPr lang="en-US"/>
              <a:pPr>
                <a:defRPr/>
              </a:pPr>
              <a:t>August 8, 2021</a:t>
            </a:fld>
            <a:endParaRPr dirty="0"/>
          </a:p>
        </p:txBody>
      </p:sp>
    </p:spTree>
    <p:extLst>
      <p:ext uri="{BB962C8B-B14F-4D97-AF65-F5344CB8AC3E}">
        <p14:creationId xmlns:p14="http://schemas.microsoft.com/office/powerpoint/2010/main" val="4284394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D1AFC1-C58F-4E8E-BA80-83060016DF9B}"/>
              </a:ext>
            </a:extLst>
          </p:cNvPr>
          <p:cNvSpPr/>
          <p:nvPr userDrawn="1"/>
        </p:nvSpPr>
        <p:spPr>
          <a:xfrm>
            <a:off x="0" y="5943600"/>
            <a:ext cx="12192000" cy="914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sz="1800" dirty="0" err="1"/>
          </a:p>
        </p:txBody>
      </p:sp>
      <p:pic>
        <p:nvPicPr>
          <p:cNvPr id="5" name="Picture 7">
            <a:extLst>
              <a:ext uri="{FF2B5EF4-FFF2-40B4-BE49-F238E27FC236}">
                <a16:creationId xmlns:a16="http://schemas.microsoft.com/office/drawing/2014/main" id="{93199C1D-0797-4203-BA1E-F6468A23164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04284" y="6175376"/>
            <a:ext cx="607483" cy="45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11"/>
          <p:cNvSpPr>
            <a:spLocks noGrp="1"/>
          </p:cNvSpPr>
          <p:nvPr>
            <p:ph sz="quarter" idx="13"/>
          </p:nvPr>
        </p:nvSpPr>
        <p:spPr>
          <a:xfrm>
            <a:off x="0" y="2"/>
            <a:ext cx="12192000" cy="4346639"/>
          </a:xfrm>
          <a:prstGeom prst="rect">
            <a:avLst/>
          </a:prstGeom>
        </p:spPr>
        <p:txBody>
          <a:bodyPr lIns="640005" tIns="2194304">
            <a:noAutofit/>
          </a:bodyPr>
          <a:lstStyle>
            <a:lvl1pPr marL="341273" marR="0" indent="-341273" algn="l" defTabSz="914293" rtl="0" eaLnBrk="1" fontAlgn="base" latinLnBrk="0" hangingPunct="1">
              <a:lnSpc>
                <a:spcPct val="100000"/>
              </a:lnSpc>
              <a:spcBef>
                <a:spcPts val="0"/>
              </a:spcBef>
              <a:spcAft>
                <a:spcPts val="600"/>
              </a:spcAft>
              <a:buClrTx/>
              <a:buSzTx/>
              <a:buFont typeface="Arial" pitchFamily="34" charset="0"/>
              <a:buNone/>
              <a:tabLst/>
              <a:defRPr sz="3200" b="0">
                <a:solidFill>
                  <a:srgbClr val="000000"/>
                </a:solidFill>
              </a:defRPr>
            </a:lvl1pPr>
          </a:lstStyle>
          <a:p>
            <a:pPr lvl="0"/>
            <a:r>
              <a:rPr lang="en-US"/>
              <a:t>Edit Master text styles</a:t>
            </a:r>
          </a:p>
        </p:txBody>
      </p:sp>
      <p:sp>
        <p:nvSpPr>
          <p:cNvPr id="7" name="Text Placeholder 6"/>
          <p:cNvSpPr>
            <a:spLocks noGrp="1"/>
          </p:cNvSpPr>
          <p:nvPr>
            <p:ph type="body" sz="quarter" idx="14"/>
          </p:nvPr>
        </p:nvSpPr>
        <p:spPr>
          <a:xfrm>
            <a:off x="609600" y="4359058"/>
            <a:ext cx="10972800" cy="1584542"/>
          </a:xfrm>
        </p:spPr>
        <p:txBody>
          <a:bodyPr>
            <a:noAutofit/>
          </a:bodyPr>
          <a:lstStyle>
            <a:lvl1pPr marL="0" indent="0">
              <a:buNone/>
              <a:defRPr lang="en-US" sz="4400" kern="1200" baseline="0" dirty="0">
                <a:solidFill>
                  <a:srgbClr val="1D5E75"/>
                </a:solidFill>
                <a:latin typeface="+mj-lt"/>
                <a:ea typeface="+mj-ea"/>
                <a:cs typeface="+mj-cs"/>
              </a:defRPr>
            </a:lvl1pPr>
          </a:lstStyle>
          <a:p>
            <a:pPr lvl="0"/>
            <a:r>
              <a:rPr lang="en-US"/>
              <a:t>Click to edit Master text styles</a:t>
            </a:r>
          </a:p>
        </p:txBody>
      </p:sp>
      <p:sp>
        <p:nvSpPr>
          <p:cNvPr id="8" name="Footer Placeholder 2">
            <a:extLst>
              <a:ext uri="{FF2B5EF4-FFF2-40B4-BE49-F238E27FC236}">
                <a16:creationId xmlns:a16="http://schemas.microsoft.com/office/drawing/2014/main" id="{5EF6049A-486F-4AB8-99D3-9D9B21257374}"/>
              </a:ext>
            </a:extLst>
          </p:cNvPr>
          <p:cNvSpPr>
            <a:spLocks noGrp="1"/>
          </p:cNvSpPr>
          <p:nvPr>
            <p:ph type="ftr" sz="quarter" idx="15"/>
          </p:nvPr>
        </p:nvSpPr>
        <p:spPr/>
        <p:txBody>
          <a:bodyPr/>
          <a:lstStyle>
            <a:lvl1pPr>
              <a:defRPr>
                <a:solidFill>
                  <a:srgbClr val="000000"/>
                </a:solidFill>
              </a:defRPr>
            </a:lvl1pPr>
          </a:lstStyle>
          <a:p>
            <a:pPr>
              <a:defRPr/>
            </a:pPr>
            <a:r>
              <a:rPr lang="en-US"/>
              <a:t>Place presentation title or other text here</a:t>
            </a:r>
          </a:p>
        </p:txBody>
      </p:sp>
      <p:sp>
        <p:nvSpPr>
          <p:cNvPr id="9" name="Slide Number Placeholder 3">
            <a:extLst>
              <a:ext uri="{FF2B5EF4-FFF2-40B4-BE49-F238E27FC236}">
                <a16:creationId xmlns:a16="http://schemas.microsoft.com/office/drawing/2014/main" id="{E901E7DB-D3DD-4B4C-83DC-385E7E71E72F}"/>
              </a:ext>
            </a:extLst>
          </p:cNvPr>
          <p:cNvSpPr>
            <a:spLocks noGrp="1"/>
          </p:cNvSpPr>
          <p:nvPr>
            <p:ph type="sldNum" sz="quarter" idx="16"/>
          </p:nvPr>
        </p:nvSpPr>
        <p:spPr/>
        <p:txBody>
          <a:bodyPr/>
          <a:lstStyle>
            <a:lvl1pPr>
              <a:defRPr>
                <a:solidFill>
                  <a:srgbClr val="000000"/>
                </a:solidFill>
              </a:defRPr>
            </a:lvl1pPr>
          </a:lstStyle>
          <a:p>
            <a:pPr>
              <a:defRPr/>
            </a:pPr>
            <a:fld id="{3847724B-B87A-463E-BED8-FEAD296BD49F}" type="slidenum">
              <a:rPr lang="en-US"/>
              <a:pPr>
                <a:defRPr/>
              </a:pPr>
              <a:t>‹#›</a:t>
            </a:fld>
            <a:endParaRPr lang="en-US" dirty="0"/>
          </a:p>
        </p:txBody>
      </p:sp>
      <p:sp>
        <p:nvSpPr>
          <p:cNvPr id="10" name="Date Placeholder 4">
            <a:extLst>
              <a:ext uri="{FF2B5EF4-FFF2-40B4-BE49-F238E27FC236}">
                <a16:creationId xmlns:a16="http://schemas.microsoft.com/office/drawing/2014/main" id="{C3653BF7-0F56-4F37-9335-309DF82E3A8A}"/>
              </a:ext>
            </a:extLst>
          </p:cNvPr>
          <p:cNvSpPr>
            <a:spLocks noGrp="1"/>
          </p:cNvSpPr>
          <p:nvPr>
            <p:ph type="dt" sz="half" idx="17"/>
          </p:nvPr>
        </p:nvSpPr>
        <p:spPr/>
        <p:txBody>
          <a:bodyPr/>
          <a:lstStyle>
            <a:lvl1pPr>
              <a:defRPr>
                <a:solidFill>
                  <a:srgbClr val="000000"/>
                </a:solidFill>
              </a:defRPr>
            </a:lvl1pPr>
          </a:lstStyle>
          <a:p>
            <a:pPr>
              <a:defRPr/>
            </a:pPr>
            <a:fld id="{3AE4DB09-0D36-4BA5-B45A-8B2268104DBB}" type="datetime4">
              <a:rPr lang="en-US"/>
              <a:pPr>
                <a:defRPr/>
              </a:pPr>
              <a:t>August 8, 2021</a:t>
            </a:fld>
            <a:endParaRPr dirty="0"/>
          </a:p>
        </p:txBody>
      </p:sp>
    </p:spTree>
    <p:extLst>
      <p:ext uri="{BB962C8B-B14F-4D97-AF65-F5344CB8AC3E}">
        <p14:creationId xmlns:p14="http://schemas.microsoft.com/office/powerpoint/2010/main" val="847204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E6E9F0"/>
        </a:solidFill>
        <a:effectLst/>
      </p:bgPr>
    </p:bg>
    <p:spTree>
      <p:nvGrpSpPr>
        <p:cNvPr id="1" name=""/>
        <p:cNvGrpSpPr/>
        <p:nvPr/>
      </p:nvGrpSpPr>
      <p:grpSpPr>
        <a:xfrm>
          <a:off x="0" y="0"/>
          <a:ext cx="0" cy="0"/>
          <a:chOff x="0" y="0"/>
          <a:chExt cx="0" cy="0"/>
        </a:xfrm>
      </p:grpSpPr>
      <p:sp>
        <p:nvSpPr>
          <p:cNvPr id="2050" name="Title Placeholder 1">
            <a:extLst>
              <a:ext uri="{FF2B5EF4-FFF2-40B4-BE49-F238E27FC236}">
                <a16:creationId xmlns:a16="http://schemas.microsoft.com/office/drawing/2014/main" id="{0072F8F9-4F7F-4A84-B82E-6DC12BB5F192}"/>
              </a:ext>
            </a:extLst>
          </p:cNvPr>
          <p:cNvSpPr>
            <a:spLocks noGrp="1" noChangeArrowheads="1"/>
          </p:cNvSpPr>
          <p:nvPr>
            <p:ph type="title"/>
          </p:nvPr>
        </p:nvSpPr>
        <p:spPr bwMode="auto">
          <a:xfrm>
            <a:off x="609600" y="403226"/>
            <a:ext cx="10972800" cy="677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endParaRPr lang="en-US" altLang="en-US"/>
          </a:p>
        </p:txBody>
      </p:sp>
      <p:sp>
        <p:nvSpPr>
          <p:cNvPr id="5" name="Footer Placeholder 4">
            <a:extLst>
              <a:ext uri="{FF2B5EF4-FFF2-40B4-BE49-F238E27FC236}">
                <a16:creationId xmlns:a16="http://schemas.microsoft.com/office/drawing/2014/main" id="{07CED5B8-11E0-4FBC-BA68-96A5427BB621}"/>
              </a:ext>
            </a:extLst>
          </p:cNvPr>
          <p:cNvSpPr>
            <a:spLocks noGrp="1"/>
          </p:cNvSpPr>
          <p:nvPr>
            <p:ph type="ftr" sz="quarter" idx="3"/>
          </p:nvPr>
        </p:nvSpPr>
        <p:spPr>
          <a:xfrm>
            <a:off x="4457700" y="6392864"/>
            <a:ext cx="4876800" cy="153987"/>
          </a:xfrm>
          <a:prstGeom prst="rect">
            <a:avLst/>
          </a:prstGeom>
        </p:spPr>
        <p:txBody>
          <a:bodyPr vert="horz" wrap="square" lIns="0" tIns="0" rIns="0" bIns="0" rtlCol="0" anchor="ctr">
            <a:spAutoFit/>
          </a:bodyPr>
          <a:lstStyle>
            <a:lvl1pPr algn="r" eaLnBrk="1" fontAlgn="auto" hangingPunct="1">
              <a:spcBef>
                <a:spcPts val="0"/>
              </a:spcBef>
              <a:spcAft>
                <a:spcPts val="0"/>
              </a:spcAft>
              <a:defRPr sz="1000">
                <a:solidFill>
                  <a:schemeClr val="tx1"/>
                </a:solidFill>
                <a:latin typeface="+mn-lt"/>
                <a:ea typeface="Geneva" pitchFamily="-109" charset="-128"/>
                <a:cs typeface="+mn-cs"/>
              </a:defRPr>
            </a:lvl1pPr>
          </a:lstStyle>
          <a:p>
            <a:pPr>
              <a:defRPr/>
            </a:pPr>
            <a:r>
              <a:rPr lang="en-US"/>
              <a:t>Place presentation title or other text here</a:t>
            </a:r>
          </a:p>
        </p:txBody>
      </p:sp>
      <p:sp>
        <p:nvSpPr>
          <p:cNvPr id="10" name="Slide Number Placeholder 9">
            <a:extLst>
              <a:ext uri="{FF2B5EF4-FFF2-40B4-BE49-F238E27FC236}">
                <a16:creationId xmlns:a16="http://schemas.microsoft.com/office/drawing/2014/main" id="{BCE2A054-8E04-4740-A358-4633609D0EBE}"/>
              </a:ext>
            </a:extLst>
          </p:cNvPr>
          <p:cNvSpPr>
            <a:spLocks noGrp="1"/>
          </p:cNvSpPr>
          <p:nvPr>
            <p:ph type="sldNum" sz="quarter" idx="4"/>
          </p:nvPr>
        </p:nvSpPr>
        <p:spPr>
          <a:xfrm>
            <a:off x="11209867" y="6392864"/>
            <a:ext cx="304800" cy="153987"/>
          </a:xfrm>
          <a:prstGeom prst="rect">
            <a:avLst/>
          </a:prstGeom>
        </p:spPr>
        <p:txBody>
          <a:bodyPr vert="horz" wrap="square" lIns="0" tIns="0" rIns="0" bIns="0" rtlCol="0" anchor="ctr">
            <a:spAutoFit/>
          </a:bodyPr>
          <a:lstStyle>
            <a:lvl1pPr algn="ctr" eaLnBrk="1" fontAlgn="auto" hangingPunct="1">
              <a:spcBef>
                <a:spcPts val="0"/>
              </a:spcBef>
              <a:spcAft>
                <a:spcPts val="0"/>
              </a:spcAft>
              <a:defRPr sz="1000">
                <a:solidFill>
                  <a:schemeClr val="tx1"/>
                </a:solidFill>
                <a:latin typeface="+mn-lt"/>
                <a:ea typeface="Geneva" pitchFamily="-109" charset="-128"/>
                <a:cs typeface="+mn-cs"/>
              </a:defRPr>
            </a:lvl1pPr>
          </a:lstStyle>
          <a:p>
            <a:pPr>
              <a:defRPr/>
            </a:pPr>
            <a:fld id="{96783B4E-9156-47B2-81E2-D1ADCB5C1C16}" type="slidenum">
              <a:rPr lang="en-US"/>
              <a:pPr>
                <a:defRPr/>
              </a:pPr>
              <a:t>‹#›</a:t>
            </a:fld>
            <a:endParaRPr lang="en-US" dirty="0"/>
          </a:p>
        </p:txBody>
      </p:sp>
      <p:sp>
        <p:nvSpPr>
          <p:cNvPr id="14" name="Date Placeholder 13">
            <a:extLst>
              <a:ext uri="{FF2B5EF4-FFF2-40B4-BE49-F238E27FC236}">
                <a16:creationId xmlns:a16="http://schemas.microsoft.com/office/drawing/2014/main" id="{32DB85C2-66D8-4E43-A8F1-AE55200B93C9}"/>
              </a:ext>
            </a:extLst>
          </p:cNvPr>
          <p:cNvSpPr>
            <a:spLocks noGrp="1"/>
          </p:cNvSpPr>
          <p:nvPr>
            <p:ph type="dt" sz="half" idx="2"/>
          </p:nvPr>
        </p:nvSpPr>
        <p:spPr>
          <a:xfrm>
            <a:off x="9465734" y="6392864"/>
            <a:ext cx="1744133" cy="153987"/>
          </a:xfrm>
          <a:prstGeom prst="rect">
            <a:avLst/>
          </a:prstGeom>
        </p:spPr>
        <p:txBody>
          <a:bodyPr vert="horz" wrap="square" lIns="0" tIns="0" rIns="0" bIns="0" rtlCol="0" anchor="ctr">
            <a:spAutoFit/>
          </a:bodyPr>
          <a:lstStyle>
            <a:lvl1pPr marL="0" algn="l" defTabSz="914293" rtl="0" eaLnBrk="1" fontAlgn="auto" latinLnBrk="0" hangingPunct="1">
              <a:spcBef>
                <a:spcPts val="0"/>
              </a:spcBef>
              <a:spcAft>
                <a:spcPts val="0"/>
              </a:spcAft>
              <a:defRPr lang="en-US" sz="1000" kern="1200">
                <a:solidFill>
                  <a:schemeClr val="tx1"/>
                </a:solidFill>
                <a:latin typeface="+mn-lt"/>
                <a:ea typeface="+mn-ea"/>
                <a:cs typeface="+mn-cs"/>
              </a:defRPr>
            </a:lvl1pPr>
          </a:lstStyle>
          <a:p>
            <a:pPr>
              <a:defRPr/>
            </a:pPr>
            <a:fld id="{02D1EF9A-D628-4A4F-9970-E5C873FEADBC}" type="datetime4">
              <a:rPr lang="en-US"/>
              <a:pPr>
                <a:defRPr/>
              </a:pPr>
              <a:t>August 8, 2021</a:t>
            </a:fld>
            <a:endParaRPr dirty="0"/>
          </a:p>
        </p:txBody>
      </p:sp>
      <p:sp>
        <p:nvSpPr>
          <p:cNvPr id="2054" name="Text Placeholder 1">
            <a:extLst>
              <a:ext uri="{FF2B5EF4-FFF2-40B4-BE49-F238E27FC236}">
                <a16:creationId xmlns:a16="http://schemas.microsoft.com/office/drawing/2014/main" id="{99FEAE70-320D-430B-A6F6-4C47675578C1}"/>
              </a:ext>
            </a:extLst>
          </p:cNvPr>
          <p:cNvSpPr>
            <a:spLocks noGrp="1" noChangeArrowheads="1"/>
          </p:cNvSpPr>
          <p:nvPr>
            <p:ph type="body" idx="1"/>
          </p:nvPr>
        </p:nvSpPr>
        <p:spPr bwMode="auto">
          <a:xfrm>
            <a:off x="609600" y="1217614"/>
            <a:ext cx="10972800" cy="4725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9" tIns="45714" rIns="91429" bIns="45714" numCol="1" anchor="t" anchorCtr="0" compatLnSpc="1">
            <a:prstTxWarp prst="textNoShape">
              <a:avLst/>
            </a:prstTxWarp>
          </a:bodyPr>
          <a:lstStyle/>
          <a:p>
            <a:pPr lvl="0"/>
            <a:endParaRPr lang="en-US" altLang="en-US"/>
          </a:p>
        </p:txBody>
      </p:sp>
    </p:spTree>
    <p:extLst>
      <p:ext uri="{BB962C8B-B14F-4D97-AF65-F5344CB8AC3E}">
        <p14:creationId xmlns:p14="http://schemas.microsoft.com/office/powerpoint/2010/main" val="28061657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hf sldNum="0" hdr="0" ftr="0" dt="0"/>
  <p:txStyles>
    <p:titleStyle>
      <a:lvl1pPr algn="l" rtl="0" eaLnBrk="0" fontAlgn="base" hangingPunct="0">
        <a:spcBef>
          <a:spcPct val="0"/>
        </a:spcBef>
        <a:spcAft>
          <a:spcPct val="0"/>
        </a:spcAft>
        <a:defRPr sz="4400" kern="1200">
          <a:solidFill>
            <a:srgbClr val="1D5E75"/>
          </a:solidFill>
          <a:latin typeface="+mj-lt"/>
          <a:ea typeface="+mj-ea"/>
          <a:cs typeface="+mj-cs"/>
        </a:defRPr>
      </a:lvl1pPr>
      <a:lvl2pPr algn="l" rtl="0" eaLnBrk="0" fontAlgn="base" hangingPunct="0">
        <a:spcBef>
          <a:spcPct val="0"/>
        </a:spcBef>
        <a:spcAft>
          <a:spcPct val="0"/>
        </a:spcAft>
        <a:defRPr sz="4400">
          <a:solidFill>
            <a:srgbClr val="1D5E75"/>
          </a:solidFill>
          <a:latin typeface="Georgia" pitchFamily="18" charset="0"/>
        </a:defRPr>
      </a:lvl2pPr>
      <a:lvl3pPr algn="l" rtl="0" eaLnBrk="0" fontAlgn="base" hangingPunct="0">
        <a:spcBef>
          <a:spcPct val="0"/>
        </a:spcBef>
        <a:spcAft>
          <a:spcPct val="0"/>
        </a:spcAft>
        <a:defRPr sz="4400">
          <a:solidFill>
            <a:srgbClr val="1D5E75"/>
          </a:solidFill>
          <a:latin typeface="Georgia" pitchFamily="18" charset="0"/>
        </a:defRPr>
      </a:lvl3pPr>
      <a:lvl4pPr algn="l" rtl="0" eaLnBrk="0" fontAlgn="base" hangingPunct="0">
        <a:spcBef>
          <a:spcPct val="0"/>
        </a:spcBef>
        <a:spcAft>
          <a:spcPct val="0"/>
        </a:spcAft>
        <a:defRPr sz="4400">
          <a:solidFill>
            <a:srgbClr val="1D5E75"/>
          </a:solidFill>
          <a:latin typeface="Georgia" pitchFamily="18" charset="0"/>
        </a:defRPr>
      </a:lvl4pPr>
      <a:lvl5pPr algn="l" rtl="0" eaLnBrk="0" fontAlgn="base" hangingPunct="0">
        <a:spcBef>
          <a:spcPct val="0"/>
        </a:spcBef>
        <a:spcAft>
          <a:spcPct val="0"/>
        </a:spcAft>
        <a:defRPr sz="4400">
          <a:solidFill>
            <a:srgbClr val="1D5E75"/>
          </a:solidFill>
          <a:latin typeface="Georgia" pitchFamily="18" charset="0"/>
        </a:defRPr>
      </a:lvl5pPr>
      <a:lvl6pPr marL="457146" algn="l" rtl="0" eaLnBrk="1" fontAlgn="base" hangingPunct="1">
        <a:spcBef>
          <a:spcPct val="0"/>
        </a:spcBef>
        <a:spcAft>
          <a:spcPct val="0"/>
        </a:spcAft>
        <a:defRPr sz="4400">
          <a:solidFill>
            <a:srgbClr val="1D5E75"/>
          </a:solidFill>
          <a:latin typeface="Georgia" pitchFamily="18" charset="0"/>
        </a:defRPr>
      </a:lvl6pPr>
      <a:lvl7pPr marL="914293" algn="l" rtl="0" eaLnBrk="1" fontAlgn="base" hangingPunct="1">
        <a:spcBef>
          <a:spcPct val="0"/>
        </a:spcBef>
        <a:spcAft>
          <a:spcPct val="0"/>
        </a:spcAft>
        <a:defRPr sz="4400">
          <a:solidFill>
            <a:srgbClr val="1D5E75"/>
          </a:solidFill>
          <a:latin typeface="Georgia" pitchFamily="18" charset="0"/>
        </a:defRPr>
      </a:lvl7pPr>
      <a:lvl8pPr marL="1371440" algn="l" rtl="0" eaLnBrk="1" fontAlgn="base" hangingPunct="1">
        <a:spcBef>
          <a:spcPct val="0"/>
        </a:spcBef>
        <a:spcAft>
          <a:spcPct val="0"/>
        </a:spcAft>
        <a:defRPr sz="4400">
          <a:solidFill>
            <a:srgbClr val="1D5E75"/>
          </a:solidFill>
          <a:latin typeface="Georgia" pitchFamily="18" charset="0"/>
        </a:defRPr>
      </a:lvl8pPr>
      <a:lvl9pPr marL="1828586" algn="l" rtl="0" eaLnBrk="1" fontAlgn="base" hangingPunct="1">
        <a:spcBef>
          <a:spcPct val="0"/>
        </a:spcBef>
        <a:spcAft>
          <a:spcPct val="0"/>
        </a:spcAft>
        <a:defRPr sz="4400">
          <a:solidFill>
            <a:srgbClr val="1D5E75"/>
          </a:solidFill>
          <a:latin typeface="Georgia" pitchFamily="18" charset="0"/>
        </a:defRPr>
      </a:lvl9pPr>
    </p:titleStyle>
    <p:bodyStyle>
      <a:lvl1pPr marL="339725" indent="-339725" algn="l" rtl="0" eaLnBrk="0" fontAlgn="base" hangingPunct="0">
        <a:spcBef>
          <a:spcPts val="1200"/>
        </a:spcBef>
        <a:spcAft>
          <a:spcPts val="600"/>
        </a:spcAft>
        <a:buFont typeface="Arial" panose="020B0604020202020204" pitchFamily="34" charset="0"/>
        <a:buChar char="•"/>
        <a:defRPr lang="en-US" sz="3200" kern="1200" dirty="0">
          <a:solidFill>
            <a:srgbClr val="000000"/>
          </a:solidFill>
          <a:latin typeface="+mn-lt"/>
          <a:ea typeface="+mn-ea"/>
          <a:cs typeface="+mn-cs"/>
        </a:defRPr>
      </a:lvl1pPr>
      <a:lvl2pPr marL="169863" indent="-169863" algn="l" rtl="0" eaLnBrk="0" fontAlgn="base" hangingPunct="0">
        <a:spcBef>
          <a:spcPts val="900"/>
        </a:spcBef>
        <a:spcAft>
          <a:spcPct val="0"/>
        </a:spcAft>
        <a:buFont typeface="Arial" panose="020B0604020202020204" pitchFamily="34" charset="0"/>
        <a:buChar char="•"/>
        <a:defRPr lang="en-US" sz="2800" kern="1200" dirty="0">
          <a:solidFill>
            <a:schemeClr val="tx1"/>
          </a:solidFill>
          <a:latin typeface="+mn-lt"/>
          <a:ea typeface="+mn-ea"/>
          <a:cs typeface="+mn-cs"/>
        </a:defRPr>
      </a:lvl2pPr>
      <a:lvl3pPr marL="1370013" indent="-455613" algn="l" rtl="0" eaLnBrk="0" fontAlgn="base" hangingPunct="0">
        <a:spcBef>
          <a:spcPct val="0"/>
        </a:spcBef>
        <a:spcAft>
          <a:spcPts val="600"/>
        </a:spcAft>
        <a:buFont typeface="Segoe UI" panose="020B0502040204020203" pitchFamily="34" charset="0"/>
        <a:buChar char="–"/>
        <a:defRPr lang="en-US" sz="2400" kern="1200" dirty="0">
          <a:solidFill>
            <a:schemeClr val="tx1"/>
          </a:solidFill>
          <a:latin typeface="+mn-lt"/>
          <a:ea typeface="+mn-ea"/>
          <a:cs typeface="+mn-cs"/>
        </a:defRPr>
      </a:lvl3pPr>
      <a:lvl4pPr marL="1600200" indent="-341313" algn="l" rtl="0" eaLnBrk="0" fontAlgn="base" hangingPunct="0">
        <a:spcBef>
          <a:spcPct val="0"/>
        </a:spcBef>
        <a:spcAft>
          <a:spcPts val="600"/>
        </a:spcAft>
        <a:buFont typeface="Arial" panose="020B0604020202020204" pitchFamily="34" charset="0"/>
        <a:buChar char="•"/>
        <a:defRPr lang="en-US" sz="2000" kern="1200" dirty="0">
          <a:solidFill>
            <a:schemeClr val="tx1"/>
          </a:solidFill>
          <a:latin typeface="+mn-lt"/>
          <a:ea typeface="+mn-ea"/>
          <a:cs typeface="+mn-cs"/>
        </a:defRPr>
      </a:lvl4pPr>
      <a:lvl5pPr marL="1944688" indent="-341313" algn="l" rtl="0" eaLnBrk="0" fontAlgn="base" hangingPunct="0">
        <a:spcBef>
          <a:spcPct val="0"/>
        </a:spcBef>
        <a:spcAft>
          <a:spcPts val="600"/>
        </a:spcAft>
        <a:buFont typeface="Segoe UI" panose="020B0502040204020203" pitchFamily="34" charset="0"/>
        <a:buChar char="–"/>
        <a:defRPr lang="en-US" kern="1200" dirty="0">
          <a:solidFill>
            <a:schemeClr val="tx1"/>
          </a:solidFill>
          <a:latin typeface="+mn-lt"/>
          <a:ea typeface="+mn-ea"/>
          <a:cs typeface="+mn-cs"/>
        </a:defRPr>
      </a:lvl5pPr>
      <a:lvl6pPr marL="2053984" indent="-225399" algn="l" defTabSz="914293" rtl="0" eaLnBrk="1" latinLnBrk="0" hangingPunct="1">
        <a:spcBef>
          <a:spcPts val="0"/>
        </a:spcBef>
        <a:spcAft>
          <a:spcPts val="600"/>
        </a:spcAft>
        <a:buFont typeface="Tahoma" pitchFamily="34" charset="0"/>
        <a:buChar char="»"/>
        <a:defRPr sz="1800" kern="1200">
          <a:solidFill>
            <a:schemeClr val="tx1"/>
          </a:solidFill>
          <a:latin typeface="+mn-lt"/>
          <a:ea typeface="+mn-ea"/>
          <a:cs typeface="+mn-cs"/>
        </a:defRPr>
      </a:lvl6pPr>
      <a:lvl7pPr marL="2971453"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599"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746"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293" rtl="0" eaLnBrk="1" latinLnBrk="0" hangingPunct="1">
        <a:defRPr sz="1800" kern="1200">
          <a:solidFill>
            <a:schemeClr val="tx1"/>
          </a:solidFill>
          <a:latin typeface="+mn-lt"/>
          <a:ea typeface="+mn-ea"/>
          <a:cs typeface="+mn-cs"/>
        </a:defRPr>
      </a:lvl1pPr>
      <a:lvl2pPr marL="457146" algn="l" defTabSz="914293" rtl="0" eaLnBrk="1" latinLnBrk="0" hangingPunct="1">
        <a:defRPr sz="1800" kern="1200">
          <a:solidFill>
            <a:schemeClr val="tx1"/>
          </a:solidFill>
          <a:latin typeface="+mn-lt"/>
          <a:ea typeface="+mn-ea"/>
          <a:cs typeface="+mn-cs"/>
        </a:defRPr>
      </a:lvl2pPr>
      <a:lvl3pPr marL="914293" algn="l" defTabSz="914293" rtl="0" eaLnBrk="1" latinLnBrk="0" hangingPunct="1">
        <a:defRPr sz="1800" kern="1200">
          <a:solidFill>
            <a:schemeClr val="tx1"/>
          </a:solidFill>
          <a:latin typeface="+mn-lt"/>
          <a:ea typeface="+mn-ea"/>
          <a:cs typeface="+mn-cs"/>
        </a:defRPr>
      </a:lvl3pPr>
      <a:lvl4pPr marL="1371440" algn="l" defTabSz="914293" rtl="0" eaLnBrk="1" latinLnBrk="0" hangingPunct="1">
        <a:defRPr sz="1800" kern="1200">
          <a:solidFill>
            <a:schemeClr val="tx1"/>
          </a:solidFill>
          <a:latin typeface="+mn-lt"/>
          <a:ea typeface="+mn-ea"/>
          <a:cs typeface="+mn-cs"/>
        </a:defRPr>
      </a:lvl4pPr>
      <a:lvl5pPr marL="1828586" algn="l" defTabSz="914293" rtl="0" eaLnBrk="1" latinLnBrk="0" hangingPunct="1">
        <a:defRPr sz="1800" kern="1200">
          <a:solidFill>
            <a:schemeClr val="tx1"/>
          </a:solidFill>
          <a:latin typeface="+mn-lt"/>
          <a:ea typeface="+mn-ea"/>
          <a:cs typeface="+mn-cs"/>
        </a:defRPr>
      </a:lvl5pPr>
      <a:lvl6pPr marL="2285733" algn="l" defTabSz="914293" rtl="0" eaLnBrk="1" latinLnBrk="0" hangingPunct="1">
        <a:defRPr sz="1800" kern="1200">
          <a:solidFill>
            <a:schemeClr val="tx1"/>
          </a:solidFill>
          <a:latin typeface="+mn-lt"/>
          <a:ea typeface="+mn-ea"/>
          <a:cs typeface="+mn-cs"/>
        </a:defRPr>
      </a:lvl6pPr>
      <a:lvl7pPr marL="2742879" algn="l" defTabSz="914293" rtl="0" eaLnBrk="1" latinLnBrk="0" hangingPunct="1">
        <a:defRPr sz="1800" kern="1200">
          <a:solidFill>
            <a:schemeClr val="tx1"/>
          </a:solidFill>
          <a:latin typeface="+mn-lt"/>
          <a:ea typeface="+mn-ea"/>
          <a:cs typeface="+mn-cs"/>
        </a:defRPr>
      </a:lvl7pPr>
      <a:lvl8pPr marL="3200026" algn="l" defTabSz="914293" rtl="0" eaLnBrk="1" latinLnBrk="0" hangingPunct="1">
        <a:defRPr sz="1800" kern="1200">
          <a:solidFill>
            <a:schemeClr val="tx1"/>
          </a:solidFill>
          <a:latin typeface="+mn-lt"/>
          <a:ea typeface="+mn-ea"/>
          <a:cs typeface="+mn-cs"/>
        </a:defRPr>
      </a:lvl8pPr>
      <a:lvl9pPr marL="3657172" algn="l" defTabSz="91429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46A6E75-ACF8-4DA4-90EA-179100C6B999}"/>
              </a:ext>
            </a:extLst>
          </p:cNvPr>
          <p:cNvSpPr txBox="1"/>
          <p:nvPr/>
        </p:nvSpPr>
        <p:spPr>
          <a:xfrm>
            <a:off x="3867705" y="206869"/>
            <a:ext cx="5693546"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a:ln>
                  <a:noFill/>
                </a:ln>
                <a:solidFill>
                  <a:srgbClr val="1D5E75"/>
                </a:solidFill>
                <a:effectLst/>
                <a:uLnTx/>
                <a:uFillTx/>
                <a:latin typeface="Tahoma"/>
                <a:ea typeface="+mn-ea"/>
                <a:cs typeface="+mn-cs"/>
              </a:rPr>
              <a:t>CIS 9660</a:t>
            </a:r>
            <a:endParaRPr kumimoji="0" lang="en-US" sz="4800" b="1" i="0" u="none" strike="noStrike" kern="1200" cap="none" spc="0" normalizeH="0" baseline="0" noProof="0" dirty="0">
              <a:ln>
                <a:noFill/>
              </a:ln>
              <a:solidFill>
                <a:srgbClr val="000000"/>
              </a:solidFill>
              <a:effectLst/>
              <a:uLnTx/>
              <a:uFillTx/>
              <a:latin typeface="Tahoma"/>
              <a:ea typeface="+mn-ea"/>
              <a:cs typeface="+mn-cs"/>
            </a:endParaRPr>
          </a:p>
        </p:txBody>
      </p:sp>
      <p:sp>
        <p:nvSpPr>
          <p:cNvPr id="4" name="TextBox 3">
            <a:extLst>
              <a:ext uri="{FF2B5EF4-FFF2-40B4-BE49-F238E27FC236}">
                <a16:creationId xmlns:a16="http://schemas.microsoft.com/office/drawing/2014/main" id="{53D237B8-E467-41BE-B72A-760A4E540C88}"/>
              </a:ext>
            </a:extLst>
          </p:cNvPr>
          <p:cNvSpPr txBox="1"/>
          <p:nvPr/>
        </p:nvSpPr>
        <p:spPr>
          <a:xfrm>
            <a:off x="1653628" y="4907693"/>
            <a:ext cx="10839450"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800" b="1" dirty="0">
                <a:solidFill>
                  <a:srgbClr val="1D5E75"/>
                </a:solidFill>
                <a:latin typeface="Tahoma"/>
              </a:rPr>
              <a:t>Week 8: Text Mining &amp; NLP</a:t>
            </a:r>
            <a:endParaRPr kumimoji="0" lang="en-US" sz="4800" b="1" i="0" u="none" strike="noStrike" kern="1200" cap="none" spc="0" normalizeH="0" baseline="0" noProof="0" dirty="0">
              <a:ln>
                <a:noFill/>
              </a:ln>
              <a:solidFill>
                <a:srgbClr val="000000"/>
              </a:solidFill>
              <a:effectLst/>
              <a:uLnTx/>
              <a:uFillTx/>
              <a:latin typeface="Tahoma"/>
              <a:ea typeface="+mn-ea"/>
              <a:cs typeface="+mn-cs"/>
            </a:endParaRPr>
          </a:p>
        </p:txBody>
      </p:sp>
      <p:pic>
        <p:nvPicPr>
          <p:cNvPr id="13" name="Picture 12"/>
          <p:cNvPicPr>
            <a:picLocks noChangeAspect="1"/>
          </p:cNvPicPr>
          <p:nvPr/>
        </p:nvPicPr>
        <p:blipFill>
          <a:blip r:embed="rId2"/>
          <a:stretch>
            <a:fillRect/>
          </a:stretch>
        </p:blipFill>
        <p:spPr>
          <a:xfrm>
            <a:off x="3867705" y="1261883"/>
            <a:ext cx="3448736" cy="3421793"/>
          </a:xfrm>
          <a:prstGeom prst="rect">
            <a:avLst/>
          </a:prstGeom>
        </p:spPr>
      </p:pic>
    </p:spTree>
    <p:extLst>
      <p:ext uri="{BB962C8B-B14F-4D97-AF65-F5344CB8AC3E}">
        <p14:creationId xmlns:p14="http://schemas.microsoft.com/office/powerpoint/2010/main" val="1877675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a:solidFill>
                  <a:srgbClr val="1D5E75"/>
                </a:solidFill>
                <a:latin typeface="Tahoma"/>
              </a:rPr>
              <a:t>What are the drawbacks of bag of words?</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3" name="TextBox 2">
            <a:extLst>
              <a:ext uri="{FF2B5EF4-FFF2-40B4-BE49-F238E27FC236}">
                <a16:creationId xmlns:a16="http://schemas.microsoft.com/office/drawing/2014/main" id="{F49B2FCE-DCA0-4E80-9A35-9054E1439708}"/>
              </a:ext>
            </a:extLst>
          </p:cNvPr>
          <p:cNvSpPr txBox="1"/>
          <p:nvPr/>
        </p:nvSpPr>
        <p:spPr>
          <a:xfrm>
            <a:off x="277920" y="809486"/>
            <a:ext cx="11585360" cy="3924151"/>
          </a:xfrm>
          <a:prstGeom prst="rect">
            <a:avLst/>
          </a:prstGeom>
          <a:noFill/>
        </p:spPr>
        <p:txBody>
          <a:bodyPr wrap="square" lIns="0" tIns="0" rIns="0" bIns="0" rtlCol="0">
            <a:spAutoFit/>
          </a:bodyPr>
          <a:lstStyle/>
          <a:p>
            <a:pPr marL="571500" indent="-571500">
              <a:buFont typeface="Wingdings" panose="05000000000000000000" pitchFamily="2" charset="2"/>
              <a:buChar char="§"/>
            </a:pPr>
            <a:r>
              <a:rPr lang="en-US" sz="1700" dirty="0"/>
              <a:t>The </a:t>
            </a:r>
            <a:r>
              <a:rPr lang="en-US" sz="1700" b="1" dirty="0"/>
              <a:t>bag of words </a:t>
            </a:r>
            <a:r>
              <a:rPr lang="en-US" sz="1700" dirty="0"/>
              <a:t>approach</a:t>
            </a:r>
            <a:r>
              <a:rPr lang="en-US" sz="1700" b="1" dirty="0"/>
              <a:t> </a:t>
            </a:r>
            <a:r>
              <a:rPr lang="en-US" sz="1700" dirty="0"/>
              <a:t>has a few potential drawbacks:</a:t>
            </a:r>
          </a:p>
          <a:p>
            <a:pPr marL="571500"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What if some words are very </a:t>
            </a:r>
            <a:r>
              <a:rPr lang="en-US" sz="1700" dirty="0">
                <a:highlight>
                  <a:srgbClr val="FFFF00"/>
                </a:highlight>
              </a:rPr>
              <a:t>common</a:t>
            </a:r>
            <a:r>
              <a:rPr lang="en-US" sz="1700" dirty="0"/>
              <a:t> across many of the observations?  Is this different from a scenario where a word is very common in a small set of observations, but less common or non-existent in most observations?</a:t>
            </a:r>
          </a:p>
          <a:p>
            <a:pPr marL="1485900" lvl="2"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What happens when data in the future (production data, test data, etc.) contains words that were not present in the training set?</a:t>
            </a:r>
          </a:p>
          <a:p>
            <a:pPr marL="1485900" lvl="2"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The </a:t>
            </a:r>
            <a:r>
              <a:rPr lang="en-US" sz="1700" dirty="0">
                <a:highlight>
                  <a:srgbClr val="FFFF00"/>
                </a:highlight>
              </a:rPr>
              <a:t>order</a:t>
            </a:r>
            <a:r>
              <a:rPr lang="en-US" sz="1700" dirty="0"/>
              <a:t> of the words doesn’t matter in bag of words, which means there is </a:t>
            </a:r>
            <a:r>
              <a:rPr lang="en-US" sz="1700" dirty="0">
                <a:highlight>
                  <a:srgbClr val="FFFF00"/>
                </a:highlight>
              </a:rPr>
              <a:t>less information </a:t>
            </a:r>
            <a:r>
              <a:rPr lang="en-US" sz="1700" dirty="0"/>
              <a:t>retained about context</a:t>
            </a:r>
          </a:p>
          <a:p>
            <a:pPr marL="1485900" lvl="2"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A large number of words (large vocabulary) increases the </a:t>
            </a:r>
            <a:r>
              <a:rPr lang="en-US" sz="1700" dirty="0">
                <a:highlight>
                  <a:srgbClr val="FFFF00"/>
                </a:highlight>
              </a:rPr>
              <a:t>dimensionality</a:t>
            </a:r>
          </a:p>
          <a:p>
            <a:pPr marL="571500" indent="-571500">
              <a:buFont typeface="Wingdings" panose="05000000000000000000" pitchFamily="2" charset="2"/>
              <a:buChar char="§"/>
            </a:pPr>
            <a:endParaRPr lang="en-US" sz="1700" b="1" dirty="0"/>
          </a:p>
          <a:p>
            <a:pPr marL="571500" indent="-571500">
              <a:buFont typeface="Wingdings" panose="05000000000000000000" pitchFamily="2" charset="2"/>
              <a:buChar char="§"/>
            </a:pPr>
            <a:endParaRPr lang="en-US" sz="1700" dirty="0"/>
          </a:p>
        </p:txBody>
      </p:sp>
    </p:spTree>
    <p:extLst>
      <p:ext uri="{BB962C8B-B14F-4D97-AF65-F5344CB8AC3E}">
        <p14:creationId xmlns:p14="http://schemas.microsoft.com/office/powerpoint/2010/main" val="9382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1054438"/>
            <a:ext cx="12014200" cy="5062924"/>
          </a:xfrm>
          <a:prstGeom prst="rect">
            <a:avLst/>
          </a:prstGeom>
        </p:spPr>
        <p:txBody>
          <a:bodyPr wrap="square">
            <a:spAutoFit/>
          </a:bodyPr>
          <a:lstStyle/>
          <a:p>
            <a:pPr marL="571500" indent="-571500">
              <a:buFont typeface="Wingdings" panose="05000000000000000000" pitchFamily="2" charset="2"/>
              <a:buChar char="§"/>
            </a:pPr>
            <a:r>
              <a:rPr lang="en-US" sz="1700" b="1" dirty="0"/>
              <a:t>TF-IDF</a:t>
            </a:r>
            <a:r>
              <a:rPr lang="en-US" sz="1700" dirty="0"/>
              <a:t> tries to solve for the first disadvantage of bag of words.  The second and third drawbacks can be better handled by other methods (more on this later)</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TF-IDF stands for </a:t>
            </a:r>
            <a:r>
              <a:rPr lang="en-US" sz="1700" b="1" dirty="0"/>
              <a:t>Term Frequency Inverse Document Frequency</a:t>
            </a:r>
          </a:p>
          <a:p>
            <a:pPr marL="571500" indent="-571500">
              <a:buFont typeface="Wingdings" panose="05000000000000000000" pitchFamily="2" charset="2"/>
              <a:buChar char="§"/>
            </a:pPr>
            <a:endParaRPr lang="en-US" sz="1700" b="1" dirty="0"/>
          </a:p>
          <a:p>
            <a:pPr marL="571500" indent="-571500">
              <a:buFont typeface="Wingdings" panose="05000000000000000000" pitchFamily="2" charset="2"/>
              <a:buChar char="§"/>
            </a:pPr>
            <a:r>
              <a:rPr lang="en-US" sz="1700" b="1" dirty="0"/>
              <a:t>TF-IDF</a:t>
            </a:r>
            <a:r>
              <a:rPr lang="en-US" sz="1700" dirty="0"/>
              <a:t> calculates a score for each term (e.g. token) based off the </a:t>
            </a:r>
            <a:r>
              <a:rPr lang="en-US" sz="1700" dirty="0">
                <a:highlight>
                  <a:srgbClr val="FFFF00"/>
                </a:highlight>
              </a:rPr>
              <a:t>relative importance </a:t>
            </a:r>
            <a:r>
              <a:rPr lang="en-US" sz="1700" dirty="0"/>
              <a:t>of the token in a document vs. the overall corpus</a:t>
            </a:r>
          </a:p>
          <a:p>
            <a:pPr marL="571500" indent="-571500">
              <a:buFont typeface="Wingdings" panose="05000000000000000000" pitchFamily="2" charset="2"/>
              <a:buChar char="§"/>
            </a:pPr>
            <a:endParaRPr lang="en-US" sz="1700" b="1" dirty="0"/>
          </a:p>
          <a:p>
            <a:pPr marL="571500" indent="-571500">
              <a:buFont typeface="Wingdings" panose="05000000000000000000" pitchFamily="2" charset="2"/>
              <a:buChar char="§"/>
            </a:pPr>
            <a:r>
              <a:rPr lang="en-US" sz="1700" b="1" dirty="0"/>
              <a:t>TF-IDF </a:t>
            </a:r>
            <a:r>
              <a:rPr lang="en-US" sz="1700" dirty="0"/>
              <a:t>is calculated by the following:</a:t>
            </a:r>
          </a:p>
          <a:p>
            <a:pPr marL="571500" indent="-571500">
              <a:buFont typeface="Wingdings" panose="05000000000000000000" pitchFamily="2" charset="2"/>
              <a:buChar char="§"/>
            </a:pPr>
            <a:endParaRPr lang="en-US" sz="1700" b="1" dirty="0"/>
          </a:p>
          <a:p>
            <a:pPr marL="1485900" lvl="2" indent="-571500">
              <a:buFont typeface="Wingdings" panose="05000000000000000000" pitchFamily="2" charset="2"/>
              <a:buChar char="§"/>
            </a:pPr>
            <a:r>
              <a:rPr lang="en-US" sz="1700" b="1" dirty="0"/>
              <a:t>Normalized term frequency (TF)</a:t>
            </a:r>
          </a:p>
          <a:p>
            <a:pPr marL="1485900" lvl="2" indent="-571500">
              <a:buFont typeface="Wingdings" panose="05000000000000000000" pitchFamily="2" charset="2"/>
              <a:buChar char="§"/>
            </a:pPr>
            <a:endParaRPr lang="en-US" sz="1700" b="1" dirty="0"/>
          </a:p>
          <a:p>
            <a:pPr marL="2400300" lvl="4" indent="-571500">
              <a:buFont typeface="Wingdings" panose="05000000000000000000" pitchFamily="2" charset="2"/>
              <a:buChar char="§"/>
            </a:pPr>
            <a:r>
              <a:rPr lang="en-US" sz="1700" b="1" dirty="0"/>
              <a:t>(Number of times term appears in document) / (Total number of terms in document)</a:t>
            </a:r>
          </a:p>
          <a:p>
            <a:pPr marL="2400300" lvl="4" indent="-571500">
              <a:buFont typeface="Wingdings" panose="05000000000000000000" pitchFamily="2" charset="2"/>
              <a:buChar char="§"/>
            </a:pPr>
            <a:endParaRPr lang="en-US" sz="1700" b="1" dirty="0"/>
          </a:p>
          <a:p>
            <a:pPr marL="1485900" lvl="2" indent="-571500">
              <a:buFont typeface="Wingdings" panose="05000000000000000000" pitchFamily="2" charset="2"/>
              <a:buChar char="§"/>
            </a:pPr>
            <a:r>
              <a:rPr lang="en-US" sz="1700" b="1" dirty="0"/>
              <a:t>Inverse document frequency (IDF)</a:t>
            </a:r>
          </a:p>
          <a:p>
            <a:pPr marL="1485900" lvl="2" indent="-571500">
              <a:buFont typeface="Wingdings" panose="05000000000000000000" pitchFamily="2" charset="2"/>
              <a:buChar char="§"/>
            </a:pPr>
            <a:endParaRPr lang="en-US" sz="1700" b="1" dirty="0"/>
          </a:p>
          <a:p>
            <a:pPr marL="2400300" lvl="4" indent="-571500">
              <a:buFont typeface="Wingdings" panose="05000000000000000000" pitchFamily="2" charset="2"/>
              <a:buChar char="§"/>
            </a:pPr>
            <a:r>
              <a:rPr lang="en-US" sz="1700" b="1" dirty="0"/>
              <a:t>log[(Total number of documents) / (Number of documents containing term)]</a:t>
            </a:r>
          </a:p>
          <a:p>
            <a:pPr marL="2400300" lvl="4" indent="-571500">
              <a:buFont typeface="Wingdings" panose="05000000000000000000" pitchFamily="2" charset="2"/>
              <a:buChar char="§"/>
            </a:pPr>
            <a:endParaRPr lang="en-US" sz="1700" b="1" dirty="0"/>
          </a:p>
          <a:p>
            <a:pPr marL="1485900" lvl="2" indent="-571500">
              <a:buFont typeface="Wingdings" panose="05000000000000000000" pitchFamily="2" charset="2"/>
              <a:buChar char="§"/>
            </a:pPr>
            <a:r>
              <a:rPr lang="en-US" sz="1700" b="1" dirty="0"/>
              <a:t>TF-IDF score</a:t>
            </a:r>
            <a:r>
              <a:rPr lang="en-US" sz="1700" dirty="0"/>
              <a:t> is the product of the two values above</a:t>
            </a:r>
            <a:endParaRPr lang="en-US" sz="1700" b="1" dirty="0"/>
          </a:p>
        </p:txBody>
      </p:sp>
      <p:sp>
        <p:nvSpPr>
          <p:cNvPr id="3" name="TextBox 2">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noProof="0">
                <a:solidFill>
                  <a:srgbClr val="1D5E75"/>
                </a:solidFill>
                <a:latin typeface="Tahoma"/>
              </a:rPr>
              <a:t>TF-IDF</a:t>
            </a:r>
            <a:endParaRPr kumimoji="0" lang="en-US" sz="4000" b="1" i="0" u="none" strike="noStrike" kern="1200" cap="none" spc="0" normalizeH="0" baseline="0" noProof="0" dirty="0">
              <a:ln>
                <a:noFill/>
              </a:ln>
              <a:solidFill>
                <a:srgbClr val="000000"/>
              </a:solidFill>
              <a:effectLst/>
              <a:uLnTx/>
              <a:uFillTx/>
              <a:latin typeface="Tahoma"/>
            </a:endParaRPr>
          </a:p>
        </p:txBody>
      </p:sp>
    </p:spTree>
    <p:extLst>
      <p:ext uri="{BB962C8B-B14F-4D97-AF65-F5344CB8AC3E}">
        <p14:creationId xmlns:p14="http://schemas.microsoft.com/office/powerpoint/2010/main" val="16679213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1D5E75"/>
                </a:solidFill>
                <a:latin typeface="Tahoma"/>
              </a:rPr>
              <a:t>N-grams</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3" name="Rectangle 2"/>
          <p:cNvSpPr/>
          <p:nvPr/>
        </p:nvSpPr>
        <p:spPr>
          <a:xfrm>
            <a:off x="1" y="1054438"/>
            <a:ext cx="12014200" cy="5847755"/>
          </a:xfrm>
          <a:prstGeom prst="rect">
            <a:avLst/>
          </a:prstGeom>
        </p:spPr>
        <p:txBody>
          <a:bodyPr wrap="square">
            <a:spAutoFit/>
          </a:bodyPr>
          <a:lstStyle/>
          <a:p>
            <a:pPr marL="571500" indent="-571500">
              <a:buFont typeface="Wingdings" panose="05000000000000000000" pitchFamily="2" charset="2"/>
              <a:buChar char="§"/>
            </a:pPr>
            <a:r>
              <a:rPr lang="en-US" sz="1700" dirty="0"/>
              <a:t>An </a:t>
            </a:r>
            <a:r>
              <a:rPr lang="en-US" sz="1700" b="1" dirty="0"/>
              <a:t>n-gram</a:t>
            </a:r>
            <a:r>
              <a:rPr lang="en-US" sz="1700" dirty="0"/>
              <a:t> is a sequence of </a:t>
            </a:r>
            <a:r>
              <a:rPr lang="en-US" sz="1700" b="1" dirty="0"/>
              <a:t>n</a:t>
            </a:r>
            <a:r>
              <a:rPr lang="en-US" sz="1700" dirty="0"/>
              <a:t> tokens (words)</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The simplest n-gram is a </a:t>
            </a:r>
            <a:r>
              <a:rPr lang="en-US" sz="1700" b="1" dirty="0"/>
              <a:t>unigram</a:t>
            </a:r>
            <a:r>
              <a:rPr lang="en-US" sz="1700" dirty="0"/>
              <a:t> (a single token) </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b="1" dirty="0"/>
              <a:t>Bigrams</a:t>
            </a:r>
            <a:r>
              <a:rPr lang="en-US" sz="1700" dirty="0"/>
              <a:t> are n-grams with n = 2.  </a:t>
            </a:r>
            <a:r>
              <a:rPr lang="en-US" sz="1700" b="1" dirty="0"/>
              <a:t>Trigrams</a:t>
            </a:r>
            <a:r>
              <a:rPr lang="en-US" sz="1700" dirty="0"/>
              <a:t> are n-grams with n = 3.</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Bag of Words and TF-IDF can also be applied to n-grams, rather than just tokens</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Using n-grams can sometimes help better understand the context in which words are appearing</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Example with </a:t>
            </a:r>
            <a:r>
              <a:rPr lang="en-US" sz="1700" b="1" dirty="0"/>
              <a:t>bigrams</a:t>
            </a:r>
            <a:r>
              <a:rPr lang="en-US" sz="1700" dirty="0"/>
              <a:t>:</a:t>
            </a:r>
          </a:p>
          <a:p>
            <a:pPr marL="571500"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i="1" dirty="0"/>
              <a:t>Encouraged by the positive comments about this film on here I was looking forward to watching this film. Bad mistake.</a:t>
            </a:r>
          </a:p>
          <a:p>
            <a:pPr marL="1485900" lvl="2" indent="-571500">
              <a:buFont typeface="Wingdings" panose="05000000000000000000" pitchFamily="2" charset="2"/>
              <a:buChar char="§"/>
            </a:pPr>
            <a:endParaRPr lang="en-US" sz="1700" i="1" dirty="0"/>
          </a:p>
          <a:p>
            <a:pPr marL="1485900" lvl="2" indent="-571500">
              <a:buFont typeface="Wingdings" panose="05000000000000000000" pitchFamily="2" charset="2"/>
              <a:buChar char="§"/>
            </a:pPr>
            <a:r>
              <a:rPr lang="en-US" sz="1700" i="1" dirty="0"/>
              <a:t>“encouraged positive”</a:t>
            </a:r>
          </a:p>
          <a:p>
            <a:pPr marL="1485900" lvl="2" indent="-571500">
              <a:buFont typeface="Wingdings" panose="05000000000000000000" pitchFamily="2" charset="2"/>
              <a:buChar char="§"/>
            </a:pPr>
            <a:r>
              <a:rPr lang="en-US" sz="1700" i="1" dirty="0"/>
              <a:t>“positive comment”</a:t>
            </a:r>
          </a:p>
          <a:p>
            <a:pPr marL="1485900" lvl="2" indent="-571500">
              <a:buFont typeface="Wingdings" panose="05000000000000000000" pitchFamily="2" charset="2"/>
              <a:buChar char="§"/>
            </a:pPr>
            <a:r>
              <a:rPr lang="en-US" sz="1700" i="1" dirty="0"/>
              <a:t>“comment about”</a:t>
            </a:r>
          </a:p>
          <a:p>
            <a:pPr marL="1485900" lvl="2" indent="-571500">
              <a:buFont typeface="Wingdings" panose="05000000000000000000" pitchFamily="2" charset="2"/>
              <a:buChar char="§"/>
            </a:pPr>
            <a:r>
              <a:rPr lang="en-US" sz="1700" i="1" dirty="0"/>
              <a:t>“about film”</a:t>
            </a:r>
          </a:p>
          <a:p>
            <a:pPr marL="1485900" lvl="2" indent="-571500">
              <a:buFont typeface="Wingdings" panose="05000000000000000000" pitchFamily="2" charset="2"/>
              <a:buChar char="§"/>
            </a:pPr>
            <a:r>
              <a:rPr lang="en-US" sz="1700" i="1" dirty="0"/>
              <a:t>“film here”</a:t>
            </a:r>
          </a:p>
          <a:p>
            <a:pPr marL="1485900" lvl="2" indent="-571500">
              <a:buFont typeface="Wingdings" panose="05000000000000000000" pitchFamily="2" charset="2"/>
              <a:buChar char="§"/>
            </a:pPr>
            <a:r>
              <a:rPr lang="en-US" sz="1700" i="1" dirty="0"/>
              <a:t>“here look”</a:t>
            </a:r>
            <a:endParaRPr lang="en-US" sz="1700" dirty="0"/>
          </a:p>
        </p:txBody>
      </p:sp>
      <p:sp>
        <p:nvSpPr>
          <p:cNvPr id="4" name="Rectangle 3"/>
          <p:cNvSpPr/>
          <p:nvPr/>
        </p:nvSpPr>
        <p:spPr>
          <a:xfrm>
            <a:off x="4064000" y="4934396"/>
            <a:ext cx="6096000" cy="1661993"/>
          </a:xfrm>
          <a:prstGeom prst="rect">
            <a:avLst/>
          </a:prstGeom>
        </p:spPr>
        <p:txBody>
          <a:bodyPr>
            <a:spAutoFit/>
          </a:bodyPr>
          <a:lstStyle/>
          <a:p>
            <a:pPr marL="1485900" lvl="2" indent="-571500">
              <a:buFont typeface="Wingdings" panose="05000000000000000000" pitchFamily="2" charset="2"/>
              <a:buChar char="§"/>
            </a:pPr>
            <a:endParaRPr lang="en-US" sz="1700" i="1" dirty="0"/>
          </a:p>
          <a:p>
            <a:pPr marL="1485900" lvl="2" indent="-571500">
              <a:buFont typeface="Wingdings" panose="05000000000000000000" pitchFamily="2" charset="2"/>
              <a:buChar char="§"/>
            </a:pPr>
            <a:r>
              <a:rPr lang="en-US" sz="1700" i="1" dirty="0"/>
              <a:t>“look forward”</a:t>
            </a:r>
          </a:p>
          <a:p>
            <a:pPr marL="1485900" lvl="2" indent="-571500">
              <a:buFont typeface="Wingdings" panose="05000000000000000000" pitchFamily="2" charset="2"/>
              <a:buChar char="§"/>
            </a:pPr>
            <a:r>
              <a:rPr lang="en-US" sz="1700" i="1" dirty="0"/>
              <a:t>“forward watch”</a:t>
            </a:r>
          </a:p>
          <a:p>
            <a:pPr marL="1485900" lvl="2" indent="-571500">
              <a:buFont typeface="Wingdings" panose="05000000000000000000" pitchFamily="2" charset="2"/>
              <a:buChar char="§"/>
            </a:pPr>
            <a:r>
              <a:rPr lang="en-US" sz="1700" i="1" dirty="0"/>
              <a:t>“watch film”</a:t>
            </a:r>
          </a:p>
          <a:p>
            <a:pPr marL="1485900" lvl="2" indent="-571500">
              <a:buFont typeface="Wingdings" panose="05000000000000000000" pitchFamily="2" charset="2"/>
              <a:buChar char="§"/>
            </a:pPr>
            <a:r>
              <a:rPr lang="en-US" sz="1700" i="1" dirty="0"/>
              <a:t>“film bad”</a:t>
            </a:r>
          </a:p>
          <a:p>
            <a:pPr marL="1485900" lvl="2" indent="-571500">
              <a:buFont typeface="Wingdings" panose="05000000000000000000" pitchFamily="2" charset="2"/>
              <a:buChar char="§"/>
            </a:pPr>
            <a:r>
              <a:rPr lang="en-US" sz="1700" i="1" dirty="0"/>
              <a:t>“bad mistake”</a:t>
            </a:r>
            <a:endParaRPr lang="en-US" sz="1700" dirty="0"/>
          </a:p>
        </p:txBody>
      </p:sp>
    </p:spTree>
    <p:extLst>
      <p:ext uri="{BB962C8B-B14F-4D97-AF65-F5344CB8AC3E}">
        <p14:creationId xmlns:p14="http://schemas.microsoft.com/office/powerpoint/2010/main" val="391094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noProof="0" dirty="0">
                <a:solidFill>
                  <a:srgbClr val="1D5E75"/>
                </a:solidFill>
                <a:latin typeface="Tahoma"/>
              </a:rPr>
              <a:t>Byte Pair Encoding (BPE)</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3" name="Rectangle 2"/>
          <p:cNvSpPr/>
          <p:nvPr/>
        </p:nvSpPr>
        <p:spPr>
          <a:xfrm>
            <a:off x="0" y="847586"/>
            <a:ext cx="12014200" cy="4493538"/>
          </a:xfrm>
          <a:prstGeom prst="rect">
            <a:avLst/>
          </a:prstGeom>
        </p:spPr>
        <p:txBody>
          <a:bodyPr wrap="square">
            <a:spAutoFit/>
          </a:bodyPr>
          <a:lstStyle/>
          <a:p>
            <a:pPr marL="571500" indent="-571500">
              <a:buFont typeface="Wingdings" panose="05000000000000000000" pitchFamily="2" charset="2"/>
              <a:buChar char="§"/>
            </a:pPr>
            <a:r>
              <a:rPr lang="en-US" sz="1700" dirty="0"/>
              <a:t>A weakness of standard Bag of Words and TF-IDF is that they consider tokens on a word level, rather than character or sub-word level</a:t>
            </a:r>
          </a:p>
          <a:p>
            <a:pPr marL="1485900" lvl="2" indent="-571500">
              <a:buFont typeface="Wingdings" panose="05000000000000000000" pitchFamily="2" charset="2"/>
              <a:buChar char="§"/>
            </a:pPr>
            <a:endParaRPr lang="en-US" sz="1700" b="1" dirty="0"/>
          </a:p>
          <a:p>
            <a:pPr marL="571500" indent="-571500">
              <a:buFont typeface="Wingdings" panose="05000000000000000000" pitchFamily="2" charset="2"/>
              <a:buChar char="§"/>
            </a:pPr>
            <a:r>
              <a:rPr lang="en-US" sz="1700" b="1" dirty="0"/>
              <a:t>BPE (Byte Pair Encoding) </a:t>
            </a:r>
            <a:r>
              <a:rPr lang="en-US" sz="1700" dirty="0"/>
              <a:t>tries to break down the parts of individual words, rather than solely looking at each word as a whole.  This allows BPE to better understand rare words</a:t>
            </a:r>
          </a:p>
          <a:p>
            <a:pPr marL="571500" indent="-571500">
              <a:buFont typeface="Wingdings" panose="05000000000000000000" pitchFamily="2" charset="2"/>
              <a:buChar char="§"/>
            </a:pPr>
            <a:endParaRPr lang="en-US" sz="1700" b="1" dirty="0"/>
          </a:p>
          <a:p>
            <a:pPr marL="1485900" lvl="2" indent="-571500">
              <a:buFont typeface="Wingdings" panose="05000000000000000000" pitchFamily="2" charset="2"/>
              <a:buChar char="§"/>
            </a:pPr>
            <a:r>
              <a:rPr lang="en-US" sz="1700" b="1" dirty="0"/>
              <a:t>Biochemistry </a:t>
            </a:r>
            <a:r>
              <a:rPr lang="en-US" sz="1700" b="1" dirty="0">
                <a:sym typeface="Wingdings"/>
              </a:rPr>
              <a:t> bio </a:t>
            </a:r>
            <a:r>
              <a:rPr lang="mr-IN" sz="1700" b="1" dirty="0">
                <a:sym typeface="Wingdings"/>
              </a:rPr>
              <a:t>–</a:t>
            </a:r>
            <a:r>
              <a:rPr lang="en-US" sz="1700" b="1" dirty="0">
                <a:sym typeface="Wingdings"/>
              </a:rPr>
              <a:t> </a:t>
            </a:r>
            <a:r>
              <a:rPr lang="en-US" sz="1700" b="1" dirty="0" err="1">
                <a:sym typeface="Wingdings"/>
              </a:rPr>
              <a:t>chem</a:t>
            </a:r>
            <a:r>
              <a:rPr lang="en-US" sz="1700" b="1" dirty="0">
                <a:sym typeface="Wingdings"/>
              </a:rPr>
              <a:t> </a:t>
            </a:r>
            <a:r>
              <a:rPr lang="mr-IN" sz="1700" b="1" dirty="0">
                <a:sym typeface="Wingdings"/>
              </a:rPr>
              <a:t>–</a:t>
            </a:r>
            <a:r>
              <a:rPr lang="en-US" sz="1700" b="1" dirty="0">
                <a:sym typeface="Wingdings"/>
              </a:rPr>
              <a:t> </a:t>
            </a:r>
            <a:r>
              <a:rPr lang="en-US" sz="1700" b="1" dirty="0" err="1">
                <a:sym typeface="Wingdings"/>
              </a:rPr>
              <a:t>istry</a:t>
            </a:r>
            <a:endParaRPr lang="en-US" sz="1700" b="1" dirty="0">
              <a:sym typeface="Wingdings"/>
            </a:endParaRPr>
          </a:p>
          <a:p>
            <a:pPr marL="1485900" lvl="2" indent="-571500">
              <a:buFont typeface="Wingdings" panose="05000000000000000000" pitchFamily="2" charset="2"/>
              <a:buChar char="§"/>
            </a:pPr>
            <a:r>
              <a:rPr lang="en-US" sz="1700" b="1" dirty="0">
                <a:sym typeface="Wingdings"/>
              </a:rPr>
              <a:t>Biology  bio </a:t>
            </a:r>
            <a:r>
              <a:rPr lang="mr-IN" sz="1700" b="1" dirty="0">
                <a:sym typeface="Wingdings"/>
              </a:rPr>
              <a:t>–</a:t>
            </a:r>
            <a:r>
              <a:rPr lang="en-US" sz="1700" b="1" dirty="0">
                <a:sym typeface="Wingdings"/>
              </a:rPr>
              <a:t> logy</a:t>
            </a:r>
          </a:p>
          <a:p>
            <a:pPr marL="1485900" lvl="2" indent="-571500">
              <a:buFont typeface="Wingdings" panose="05000000000000000000" pitchFamily="2" charset="2"/>
              <a:buChar char="§"/>
            </a:pPr>
            <a:r>
              <a:rPr lang="en-US" sz="1700" b="1" dirty="0">
                <a:sym typeface="Wingdings"/>
              </a:rPr>
              <a:t>Biochemical  bio </a:t>
            </a:r>
            <a:r>
              <a:rPr lang="mr-IN" sz="1700" b="1" dirty="0">
                <a:sym typeface="Wingdings"/>
              </a:rPr>
              <a:t>–</a:t>
            </a:r>
            <a:r>
              <a:rPr lang="en-US" sz="1700" b="1" dirty="0">
                <a:sym typeface="Wingdings"/>
              </a:rPr>
              <a:t> </a:t>
            </a:r>
            <a:r>
              <a:rPr lang="en-US" sz="1700" b="1" dirty="0" err="1">
                <a:sym typeface="Wingdings"/>
              </a:rPr>
              <a:t>chem</a:t>
            </a:r>
            <a:r>
              <a:rPr lang="en-US" sz="1700" b="1" dirty="0">
                <a:sym typeface="Wingdings"/>
              </a:rPr>
              <a:t> </a:t>
            </a:r>
            <a:r>
              <a:rPr lang="mr-IN" sz="1700" b="1" dirty="0">
                <a:sym typeface="Wingdings"/>
              </a:rPr>
              <a:t>–</a:t>
            </a:r>
            <a:r>
              <a:rPr lang="en-US" sz="1700" b="1" dirty="0">
                <a:sym typeface="Wingdings"/>
              </a:rPr>
              <a:t> </a:t>
            </a:r>
            <a:r>
              <a:rPr lang="en-US" sz="1700" b="1" dirty="0" err="1">
                <a:sym typeface="Wingdings"/>
              </a:rPr>
              <a:t>ical</a:t>
            </a:r>
            <a:endParaRPr lang="en-US" sz="1700" b="1" dirty="0">
              <a:sym typeface="Wingdings"/>
            </a:endParaRPr>
          </a:p>
          <a:p>
            <a:pPr marL="1485900" lvl="2" indent="-571500">
              <a:buFont typeface="Wingdings" panose="05000000000000000000" pitchFamily="2" charset="2"/>
              <a:buChar char="§"/>
            </a:pPr>
            <a:endParaRPr lang="en-US" sz="1600" b="1" dirty="0"/>
          </a:p>
          <a:p>
            <a:pPr marL="1485900" lvl="2" indent="-571500">
              <a:buFont typeface="Wingdings" panose="05000000000000000000" pitchFamily="2" charset="2"/>
              <a:buChar char="§"/>
            </a:pPr>
            <a:r>
              <a:rPr lang="en-US" sz="1600" b="1" dirty="0" err="1"/>
              <a:t>Catoptrophobia</a:t>
            </a:r>
            <a:r>
              <a:rPr lang="en-US" sz="1600" b="1" dirty="0"/>
              <a:t> </a:t>
            </a:r>
            <a:r>
              <a:rPr lang="en-US" sz="1600" b="1" dirty="0">
                <a:sym typeface="Wingdings"/>
              </a:rPr>
              <a:t> Cat </a:t>
            </a:r>
            <a:r>
              <a:rPr lang="mr-IN" sz="1600" b="1" dirty="0">
                <a:sym typeface="Wingdings"/>
              </a:rPr>
              <a:t>–</a:t>
            </a:r>
            <a:r>
              <a:rPr lang="en-US" sz="1600" b="1" dirty="0">
                <a:sym typeface="Wingdings"/>
              </a:rPr>
              <a:t> opt </a:t>
            </a:r>
            <a:r>
              <a:rPr lang="mr-IN" sz="1600" b="1" dirty="0">
                <a:sym typeface="Wingdings"/>
              </a:rPr>
              <a:t>–</a:t>
            </a:r>
            <a:r>
              <a:rPr lang="en-US" sz="1600" b="1" dirty="0">
                <a:sym typeface="Wingdings"/>
              </a:rPr>
              <a:t> </a:t>
            </a:r>
            <a:r>
              <a:rPr lang="en-US" sz="1600" b="1" dirty="0" err="1">
                <a:sym typeface="Wingdings"/>
              </a:rPr>
              <a:t>ro</a:t>
            </a:r>
            <a:r>
              <a:rPr lang="en-US" sz="1600" b="1" dirty="0">
                <a:sym typeface="Wingdings"/>
              </a:rPr>
              <a:t> </a:t>
            </a:r>
            <a:r>
              <a:rPr lang="mr-IN" sz="1600" b="1" dirty="0">
                <a:sym typeface="Wingdings"/>
              </a:rPr>
              <a:t>–</a:t>
            </a:r>
            <a:r>
              <a:rPr lang="en-US" sz="1600" b="1" dirty="0">
                <a:sym typeface="Wingdings"/>
              </a:rPr>
              <a:t> phobia</a:t>
            </a:r>
          </a:p>
          <a:p>
            <a:pPr marL="1485900" lvl="2" indent="-571500">
              <a:buFont typeface="Wingdings" panose="05000000000000000000" pitchFamily="2" charset="2"/>
              <a:buChar char="§"/>
            </a:pPr>
            <a:r>
              <a:rPr lang="en-US" sz="1600" b="1" dirty="0" err="1"/>
              <a:t>Scolionophobia</a:t>
            </a:r>
            <a:r>
              <a:rPr lang="en-US" sz="1600" b="1" dirty="0"/>
              <a:t> </a:t>
            </a:r>
            <a:r>
              <a:rPr lang="en-US" sz="1600" b="1" dirty="0">
                <a:sym typeface="Wingdings"/>
              </a:rPr>
              <a:t> </a:t>
            </a:r>
            <a:r>
              <a:rPr lang="en-US" sz="1600" b="1" dirty="0" err="1">
                <a:sym typeface="Wingdings"/>
              </a:rPr>
              <a:t>Sc</a:t>
            </a:r>
            <a:r>
              <a:rPr lang="en-US" sz="1600" b="1" dirty="0">
                <a:sym typeface="Wingdings"/>
              </a:rPr>
              <a:t> -- o </a:t>
            </a:r>
            <a:r>
              <a:rPr lang="mr-IN" sz="1600" b="1" dirty="0">
                <a:sym typeface="Wingdings"/>
              </a:rPr>
              <a:t>–</a:t>
            </a:r>
            <a:r>
              <a:rPr lang="en-US" sz="1600" b="1" dirty="0">
                <a:sym typeface="Wingdings"/>
              </a:rPr>
              <a:t> lion </a:t>
            </a:r>
            <a:r>
              <a:rPr lang="mr-IN" sz="1600" b="1" dirty="0">
                <a:sym typeface="Wingdings"/>
              </a:rPr>
              <a:t>–</a:t>
            </a:r>
            <a:r>
              <a:rPr lang="en-US" sz="1600" b="1" dirty="0">
                <a:sym typeface="Wingdings"/>
              </a:rPr>
              <a:t> o </a:t>
            </a:r>
            <a:r>
              <a:rPr lang="mr-IN" sz="1600" b="1" dirty="0">
                <a:sym typeface="Wingdings"/>
              </a:rPr>
              <a:t>–</a:t>
            </a:r>
            <a:r>
              <a:rPr lang="en-US" sz="1600" b="1" dirty="0">
                <a:sym typeface="Wingdings"/>
              </a:rPr>
              <a:t> phobia</a:t>
            </a:r>
            <a:endParaRPr lang="en-US" sz="1700" b="1" dirty="0">
              <a:sym typeface="Wingdings"/>
            </a:endParaRPr>
          </a:p>
          <a:p>
            <a:pPr marL="571500" indent="-571500">
              <a:buFont typeface="Wingdings" panose="05000000000000000000" pitchFamily="2" charset="2"/>
              <a:buChar char="§"/>
            </a:pPr>
            <a:endParaRPr lang="en-US" sz="1700" b="1" dirty="0">
              <a:sym typeface="Wingdings"/>
            </a:endParaRPr>
          </a:p>
          <a:p>
            <a:pPr marL="1485900" lvl="2" indent="-571500">
              <a:buFont typeface="Wingdings" panose="05000000000000000000" pitchFamily="2" charset="2"/>
              <a:buChar char="§"/>
            </a:pPr>
            <a:endParaRPr lang="en-US" sz="1700" b="1" dirty="0">
              <a:sym typeface="Wingdings"/>
            </a:endParaRPr>
          </a:p>
          <a:p>
            <a:pPr marL="571500" indent="-571500">
              <a:buFont typeface="Wingdings" panose="05000000000000000000" pitchFamily="2" charset="2"/>
              <a:buChar char="§"/>
            </a:pPr>
            <a:endParaRPr lang="en-US" sz="1700" b="1" dirty="0"/>
          </a:p>
          <a:p>
            <a:pPr marL="1485900" lvl="2" indent="-571500">
              <a:buFont typeface="Wingdings" panose="05000000000000000000" pitchFamily="2" charset="2"/>
              <a:buChar char="§"/>
            </a:pPr>
            <a:endParaRPr lang="en-US" sz="1700" b="1" dirty="0"/>
          </a:p>
          <a:p>
            <a:pPr marL="571500" indent="-571500">
              <a:buFont typeface="Wingdings" panose="05000000000000000000" pitchFamily="2" charset="2"/>
              <a:buChar char="§"/>
            </a:pPr>
            <a:endParaRPr lang="en-US" sz="1700" b="1" dirty="0"/>
          </a:p>
        </p:txBody>
      </p:sp>
      <p:sp>
        <p:nvSpPr>
          <p:cNvPr id="4" name="Rectangle 3"/>
          <p:cNvSpPr/>
          <p:nvPr/>
        </p:nvSpPr>
        <p:spPr>
          <a:xfrm>
            <a:off x="177800" y="4190236"/>
            <a:ext cx="12014200" cy="3754874"/>
          </a:xfrm>
          <a:prstGeom prst="rect">
            <a:avLst/>
          </a:prstGeom>
        </p:spPr>
        <p:txBody>
          <a:bodyPr wrap="square">
            <a:spAutoFit/>
          </a:bodyPr>
          <a:lstStyle/>
          <a:p>
            <a:pPr marL="571500" indent="-571500">
              <a:buFont typeface="+mj-lt"/>
              <a:buAutoNum type="arabicPeriod"/>
            </a:pPr>
            <a:r>
              <a:rPr lang="en-US" sz="1700" dirty="0">
                <a:sym typeface="Wingdings"/>
              </a:rPr>
              <a:t>Get a frequency count of all the words in the corpus</a:t>
            </a:r>
          </a:p>
          <a:p>
            <a:pPr marL="571500" indent="-571500">
              <a:buFont typeface="+mj-lt"/>
              <a:buAutoNum type="arabicPeriod"/>
            </a:pPr>
            <a:endParaRPr lang="en-US" sz="1700" dirty="0">
              <a:sym typeface="Wingdings"/>
            </a:endParaRPr>
          </a:p>
          <a:p>
            <a:pPr marL="571500" indent="-571500">
              <a:buFont typeface="+mj-lt"/>
              <a:buAutoNum type="arabicPeriod"/>
            </a:pPr>
            <a:r>
              <a:rPr lang="en-US" sz="1700" dirty="0">
                <a:sym typeface="Wingdings"/>
              </a:rPr>
              <a:t>Split each word into individual token letters (each letter serves as a token) plus “&lt;/w&gt;”</a:t>
            </a:r>
          </a:p>
          <a:p>
            <a:pPr marL="571500" indent="-571500">
              <a:buFont typeface="+mj-lt"/>
              <a:buAutoNum type="arabicPeriod"/>
            </a:pPr>
            <a:endParaRPr lang="en-US" sz="1700" dirty="0">
              <a:sym typeface="Wingdings"/>
            </a:endParaRPr>
          </a:p>
          <a:p>
            <a:pPr marL="571500" indent="-571500">
              <a:buFont typeface="+mj-lt"/>
              <a:buAutoNum type="arabicPeriod"/>
            </a:pPr>
            <a:r>
              <a:rPr lang="en-US" sz="1700" dirty="0">
                <a:sym typeface="Wingdings"/>
              </a:rPr>
              <a:t>Find the most frequently occurring pair of characters.  Merge all occurrences of this pair into a single token.  Add this new token to the vocabulary.</a:t>
            </a:r>
          </a:p>
          <a:p>
            <a:pPr marL="571500" indent="-571500">
              <a:buFont typeface="+mj-lt"/>
              <a:buAutoNum type="arabicPeriod"/>
            </a:pPr>
            <a:endParaRPr lang="en-US" sz="1700" dirty="0">
              <a:sym typeface="Wingdings"/>
            </a:endParaRPr>
          </a:p>
          <a:p>
            <a:pPr marL="571500" indent="-571500">
              <a:buFont typeface="+mj-lt"/>
              <a:buAutoNum type="arabicPeriod"/>
            </a:pPr>
            <a:r>
              <a:rPr lang="en-US" sz="1700" dirty="0">
                <a:sym typeface="Wingdings"/>
              </a:rPr>
              <a:t>Repeat step 3) until a desired vocabulary size is reached or a limit on the number of merge operations is reached.  This size is a </a:t>
            </a:r>
            <a:r>
              <a:rPr lang="en-US" sz="1700" dirty="0" err="1">
                <a:sym typeface="Wingdings"/>
              </a:rPr>
              <a:t>hyperparameter</a:t>
            </a:r>
            <a:r>
              <a:rPr lang="en-US" sz="1700" dirty="0">
                <a:sym typeface="Wingdings"/>
              </a:rPr>
              <a:t> that must be tuned</a:t>
            </a:r>
          </a:p>
          <a:p>
            <a:pPr marL="571500" indent="-571500">
              <a:buFont typeface="+mj-lt"/>
              <a:buAutoNum type="arabicPeriod"/>
            </a:pPr>
            <a:endParaRPr lang="en-US" sz="1700" dirty="0">
              <a:sym typeface="Wingdings"/>
            </a:endParaRPr>
          </a:p>
          <a:p>
            <a:pPr marL="1485900" lvl="2" indent="-571500">
              <a:buFont typeface="Wingdings" panose="05000000000000000000" pitchFamily="2" charset="2"/>
              <a:buChar char="§"/>
            </a:pPr>
            <a:endParaRPr lang="en-US" sz="1700" b="1" dirty="0">
              <a:sym typeface="Wingdings"/>
            </a:endParaRPr>
          </a:p>
          <a:p>
            <a:pPr marL="571500" indent="-571500">
              <a:buFont typeface="Wingdings" panose="05000000000000000000" pitchFamily="2" charset="2"/>
              <a:buChar char="§"/>
            </a:pPr>
            <a:endParaRPr lang="en-US" sz="1700" b="1" dirty="0"/>
          </a:p>
          <a:p>
            <a:pPr marL="1485900" lvl="2" indent="-571500">
              <a:buFont typeface="Wingdings" panose="05000000000000000000" pitchFamily="2" charset="2"/>
              <a:buChar char="§"/>
            </a:pPr>
            <a:endParaRPr lang="en-US" sz="1700" b="1" dirty="0"/>
          </a:p>
          <a:p>
            <a:pPr marL="571500" indent="-571500">
              <a:buFont typeface="Wingdings" panose="05000000000000000000" pitchFamily="2" charset="2"/>
              <a:buChar char="§"/>
            </a:pPr>
            <a:endParaRPr lang="en-US" sz="1700" b="1" dirty="0"/>
          </a:p>
        </p:txBody>
      </p:sp>
    </p:spTree>
    <p:extLst>
      <p:ext uri="{BB962C8B-B14F-4D97-AF65-F5344CB8AC3E}">
        <p14:creationId xmlns:p14="http://schemas.microsoft.com/office/powerpoint/2010/main" val="7728854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1D5E75"/>
                </a:solidFill>
                <a:latin typeface="Tahoma"/>
              </a:rPr>
              <a:t>word2vec</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3" name="Rectangle 2"/>
          <p:cNvSpPr/>
          <p:nvPr/>
        </p:nvSpPr>
        <p:spPr>
          <a:xfrm>
            <a:off x="1" y="1054438"/>
            <a:ext cx="12014200" cy="5586145"/>
          </a:xfrm>
          <a:prstGeom prst="rect">
            <a:avLst/>
          </a:prstGeom>
        </p:spPr>
        <p:txBody>
          <a:bodyPr wrap="square">
            <a:spAutoFit/>
          </a:bodyPr>
          <a:lstStyle/>
          <a:p>
            <a:pPr marL="571500" indent="-571500">
              <a:buFont typeface="Wingdings" panose="05000000000000000000" pitchFamily="2" charset="2"/>
              <a:buChar char="§"/>
            </a:pPr>
            <a:r>
              <a:rPr lang="en-US" sz="1700" b="1" dirty="0"/>
              <a:t>word2vec </a:t>
            </a:r>
            <a:r>
              <a:rPr lang="en-US" sz="1700" dirty="0"/>
              <a:t>is a neural network-based approach that represents each word in a corpus by </a:t>
            </a:r>
            <a:r>
              <a:rPr lang="en-US" sz="1700" dirty="0">
                <a:highlight>
                  <a:srgbClr val="FFFF00"/>
                </a:highlight>
              </a:rPr>
              <a:t>a vector of numeric values</a:t>
            </a:r>
            <a:r>
              <a:rPr lang="en-US" sz="1700" dirty="0"/>
              <a:t>.  The vector for each word provides a numeric representation for the contextual understanding of the word</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These vectors are known as </a:t>
            </a:r>
            <a:r>
              <a:rPr lang="en-US" sz="1700" b="1" dirty="0"/>
              <a:t>word </a:t>
            </a:r>
            <a:r>
              <a:rPr lang="en-US" sz="1700" b="1" dirty="0" err="1"/>
              <a:t>embeddings</a:t>
            </a:r>
            <a:endParaRPr lang="en-US" sz="1700" b="1" dirty="0"/>
          </a:p>
          <a:p>
            <a:pPr marL="571500" indent="-571500">
              <a:buFont typeface="Wingdings" panose="05000000000000000000" pitchFamily="2" charset="2"/>
              <a:buChar char="§"/>
            </a:pPr>
            <a:endParaRPr lang="en-US" sz="1700" b="1" dirty="0"/>
          </a:p>
          <a:p>
            <a:pPr marL="571500" indent="-571500">
              <a:buFont typeface="Wingdings" panose="05000000000000000000" pitchFamily="2" charset="2"/>
              <a:buChar char="§"/>
            </a:pPr>
            <a:r>
              <a:rPr lang="en-US" sz="1700" b="1" dirty="0"/>
              <a:t>How can we represent words numerically?</a:t>
            </a:r>
          </a:p>
          <a:p>
            <a:pPr marL="571500" indent="-571500">
              <a:buFont typeface="Wingdings" panose="05000000000000000000" pitchFamily="2" charset="2"/>
              <a:buChar char="§"/>
            </a:pPr>
            <a:endParaRPr lang="en-US" sz="1700" b="1" dirty="0"/>
          </a:p>
          <a:p>
            <a:pPr marL="1485900" lvl="2" indent="-571500">
              <a:buFont typeface="Wingdings" panose="05000000000000000000" pitchFamily="2" charset="2"/>
              <a:buChar char="§"/>
            </a:pPr>
            <a:r>
              <a:rPr lang="en-US" sz="1700" dirty="0"/>
              <a:t>The simplest approach would be to one hot encode each word.  A better method is to try to develop contextual understanding of each word</a:t>
            </a:r>
          </a:p>
          <a:p>
            <a:pPr marL="1485900" lvl="2" indent="-571500">
              <a:buFont typeface="Wingdings" panose="05000000000000000000" pitchFamily="2" charset="2"/>
              <a:buChar char="§"/>
            </a:pPr>
            <a:endParaRPr lang="en-US" sz="1700" dirty="0"/>
          </a:p>
          <a:p>
            <a:pPr marL="1485900" lvl="2" indent="-571500">
              <a:buFont typeface="Wingdings" panose="05000000000000000000" pitchFamily="2" charset="2"/>
              <a:buChar char="§"/>
            </a:pPr>
            <a:endParaRPr lang="en-US" sz="1700" dirty="0"/>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endParaRPr lang="en-US" sz="1700" b="1" dirty="0"/>
          </a:p>
          <a:p>
            <a:pPr marL="571500" indent="-571500">
              <a:buFont typeface="Wingdings" panose="05000000000000000000" pitchFamily="2" charset="2"/>
              <a:buChar char="§"/>
            </a:pPr>
            <a:r>
              <a:rPr lang="en-US" sz="1700" b="1" dirty="0"/>
              <a:t>Word2vec</a:t>
            </a:r>
            <a:r>
              <a:rPr lang="en-US" sz="1700" dirty="0"/>
              <a:t> works by building a shallow neural network with one hidden layer.  There are two primary variations of word2vec:</a:t>
            </a:r>
          </a:p>
          <a:p>
            <a:pPr marL="571500"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b="1" dirty="0"/>
              <a:t>CBOW (Continuous Bag of Words) </a:t>
            </a:r>
          </a:p>
          <a:p>
            <a:pPr marL="1485900" lvl="2" indent="-571500">
              <a:buFont typeface="Wingdings" panose="05000000000000000000" pitchFamily="2" charset="2"/>
              <a:buChar char="§"/>
            </a:pPr>
            <a:endParaRPr lang="en-US" sz="1700" b="1" dirty="0"/>
          </a:p>
          <a:p>
            <a:pPr marL="1485900" lvl="2" indent="-571500">
              <a:buFont typeface="Wingdings" panose="05000000000000000000" pitchFamily="2" charset="2"/>
              <a:buChar char="§"/>
            </a:pPr>
            <a:r>
              <a:rPr lang="en-US" sz="1700" b="1" dirty="0"/>
              <a:t>Skip-Gram</a:t>
            </a:r>
          </a:p>
          <a:p>
            <a:pPr marL="1485900" lvl="2" indent="-571500">
              <a:buFont typeface="Wingdings" panose="05000000000000000000" pitchFamily="2" charset="2"/>
              <a:buChar char="§"/>
            </a:pPr>
            <a:endParaRPr lang="en-US" sz="1700" b="1" dirty="0"/>
          </a:p>
          <a:p>
            <a:pPr marL="571500" indent="-571500">
              <a:buFont typeface="Wingdings" panose="05000000000000000000" pitchFamily="2" charset="2"/>
              <a:buChar char="§"/>
            </a:pPr>
            <a:r>
              <a:rPr lang="en-US" sz="1700" b="1" dirty="0"/>
              <a:t>Word2vec </a:t>
            </a:r>
            <a:r>
              <a:rPr lang="en-US" sz="1700" dirty="0"/>
              <a:t>uses a supervised model to solve an unsupervised problem</a:t>
            </a:r>
            <a:endParaRPr lang="en-US" sz="1700" b="1" dirty="0"/>
          </a:p>
        </p:txBody>
      </p:sp>
      <p:graphicFrame>
        <p:nvGraphicFramePr>
          <p:cNvPr id="5" name="Table 4"/>
          <p:cNvGraphicFramePr>
            <a:graphicFrameLocks noGrp="1"/>
          </p:cNvGraphicFramePr>
          <p:nvPr>
            <p:extLst>
              <p:ext uri="{D42A27DB-BD31-4B8C-83A1-F6EECF244321}">
                <p14:modId xmlns:p14="http://schemas.microsoft.com/office/powerpoint/2010/main" val="949043458"/>
              </p:ext>
            </p:extLst>
          </p:nvPr>
        </p:nvGraphicFramePr>
        <p:xfrm>
          <a:off x="1638302" y="3570650"/>
          <a:ext cx="4995331" cy="731520"/>
        </p:xfrm>
        <a:graphic>
          <a:graphicData uri="http://schemas.openxmlformats.org/drawingml/2006/table">
            <a:tbl>
              <a:tblPr firstRow="1" bandRow="1">
                <a:tableStyleId>{5C22544A-7EE6-4342-B048-85BDC9FD1C3A}</a:tableStyleId>
              </a:tblPr>
              <a:tblGrid>
                <a:gridCol w="968206">
                  <a:extLst>
                    <a:ext uri="{9D8B030D-6E8A-4147-A177-3AD203B41FA5}">
                      <a16:colId xmlns:a16="http://schemas.microsoft.com/office/drawing/2014/main" val="20000"/>
                    </a:ext>
                  </a:extLst>
                </a:gridCol>
                <a:gridCol w="1029927">
                  <a:extLst>
                    <a:ext uri="{9D8B030D-6E8A-4147-A177-3AD203B41FA5}">
                      <a16:colId xmlns:a16="http://schemas.microsoft.com/office/drawing/2014/main" val="20001"/>
                    </a:ext>
                  </a:extLst>
                </a:gridCol>
                <a:gridCol w="999066">
                  <a:extLst>
                    <a:ext uri="{9D8B030D-6E8A-4147-A177-3AD203B41FA5}">
                      <a16:colId xmlns:a16="http://schemas.microsoft.com/office/drawing/2014/main" val="20002"/>
                    </a:ext>
                  </a:extLst>
                </a:gridCol>
                <a:gridCol w="999066">
                  <a:extLst>
                    <a:ext uri="{9D8B030D-6E8A-4147-A177-3AD203B41FA5}">
                      <a16:colId xmlns:a16="http://schemas.microsoft.com/office/drawing/2014/main" val="20003"/>
                    </a:ext>
                  </a:extLst>
                </a:gridCol>
                <a:gridCol w="999066">
                  <a:extLst>
                    <a:ext uri="{9D8B030D-6E8A-4147-A177-3AD203B41FA5}">
                      <a16:colId xmlns:a16="http://schemas.microsoft.com/office/drawing/2014/main" val="20004"/>
                    </a:ext>
                  </a:extLst>
                </a:gridCol>
              </a:tblGrid>
              <a:tr h="345064">
                <a:tc>
                  <a:txBody>
                    <a:bodyPr/>
                    <a:lstStyle/>
                    <a:p>
                      <a:r>
                        <a:rPr lang="en-US" dirty="0"/>
                        <a:t>clouds</a:t>
                      </a:r>
                    </a:p>
                  </a:txBody>
                  <a:tcPr/>
                </a:tc>
                <a:tc>
                  <a:txBody>
                    <a:bodyPr/>
                    <a:lstStyle/>
                    <a:p>
                      <a:r>
                        <a:rPr lang="en-US" dirty="0"/>
                        <a:t>are</a:t>
                      </a:r>
                    </a:p>
                  </a:txBody>
                  <a:tcPr/>
                </a:tc>
                <a:tc>
                  <a:txBody>
                    <a:bodyPr/>
                    <a:lstStyle/>
                    <a:p>
                      <a:r>
                        <a:rPr lang="en-US" dirty="0"/>
                        <a:t>in</a:t>
                      </a:r>
                    </a:p>
                  </a:txBody>
                  <a:tcPr/>
                </a:tc>
                <a:tc>
                  <a:txBody>
                    <a:bodyPr/>
                    <a:lstStyle/>
                    <a:p>
                      <a:r>
                        <a:rPr lang="en-US" dirty="0"/>
                        <a:t>the</a:t>
                      </a:r>
                    </a:p>
                  </a:txBody>
                  <a:tcPr/>
                </a:tc>
                <a:tc>
                  <a:txBody>
                    <a:bodyPr/>
                    <a:lstStyle/>
                    <a:p>
                      <a:r>
                        <a:rPr lang="en-US" dirty="0"/>
                        <a:t>sky</a:t>
                      </a:r>
                    </a:p>
                  </a:txBody>
                  <a:tcPr/>
                </a:tc>
                <a:extLst>
                  <a:ext uri="{0D108BD9-81ED-4DB2-BD59-A6C34878D82A}">
                    <a16:rowId xmlns:a16="http://schemas.microsoft.com/office/drawing/2014/main" val="10000"/>
                  </a:ext>
                </a:extLst>
              </a:tr>
              <a:tr h="317215">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890002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noProof="0" dirty="0">
                <a:solidFill>
                  <a:srgbClr val="1D5E75"/>
                </a:solidFill>
                <a:latin typeface="Tahoma"/>
              </a:rPr>
              <a:t>Word </a:t>
            </a:r>
            <a:r>
              <a:rPr lang="en-US" sz="4000" b="1" noProof="0" dirty="0" err="1">
                <a:solidFill>
                  <a:srgbClr val="1D5E75"/>
                </a:solidFill>
                <a:latin typeface="Tahoma"/>
              </a:rPr>
              <a:t>embeddings</a:t>
            </a:r>
            <a:endParaRPr kumimoji="0" lang="en-US" sz="4000" b="1" i="0" u="none" strike="noStrike" kern="1200" cap="none" spc="0" normalizeH="0" baseline="0" noProof="0" dirty="0">
              <a:ln>
                <a:noFill/>
              </a:ln>
              <a:solidFill>
                <a:srgbClr val="000000"/>
              </a:solidFill>
              <a:effectLst/>
              <a:uLnTx/>
              <a:uFillTx/>
              <a:latin typeface="Tahoma"/>
            </a:endParaRPr>
          </a:p>
        </p:txBody>
      </p:sp>
      <p:graphicFrame>
        <p:nvGraphicFramePr>
          <p:cNvPr id="3" name="Table 2"/>
          <p:cNvGraphicFramePr>
            <a:graphicFrameLocks noGrp="1"/>
          </p:cNvGraphicFramePr>
          <p:nvPr>
            <p:extLst>
              <p:ext uri="{D42A27DB-BD31-4B8C-83A1-F6EECF244321}">
                <p14:modId xmlns:p14="http://schemas.microsoft.com/office/powerpoint/2010/main" val="905024110"/>
              </p:ext>
            </p:extLst>
          </p:nvPr>
        </p:nvGraphicFramePr>
        <p:xfrm>
          <a:off x="2997200" y="2743617"/>
          <a:ext cx="8128001" cy="741680"/>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20000"/>
                    </a:ext>
                  </a:extLst>
                </a:gridCol>
                <a:gridCol w="1161143">
                  <a:extLst>
                    <a:ext uri="{9D8B030D-6E8A-4147-A177-3AD203B41FA5}">
                      <a16:colId xmlns:a16="http://schemas.microsoft.com/office/drawing/2014/main" val="20001"/>
                    </a:ext>
                  </a:extLst>
                </a:gridCol>
                <a:gridCol w="1161143">
                  <a:extLst>
                    <a:ext uri="{9D8B030D-6E8A-4147-A177-3AD203B41FA5}">
                      <a16:colId xmlns:a16="http://schemas.microsoft.com/office/drawing/2014/main" val="20002"/>
                    </a:ext>
                  </a:extLst>
                </a:gridCol>
                <a:gridCol w="1161143">
                  <a:extLst>
                    <a:ext uri="{9D8B030D-6E8A-4147-A177-3AD203B41FA5}">
                      <a16:colId xmlns:a16="http://schemas.microsoft.com/office/drawing/2014/main" val="20003"/>
                    </a:ext>
                  </a:extLst>
                </a:gridCol>
                <a:gridCol w="1161143">
                  <a:extLst>
                    <a:ext uri="{9D8B030D-6E8A-4147-A177-3AD203B41FA5}">
                      <a16:colId xmlns:a16="http://schemas.microsoft.com/office/drawing/2014/main" val="20004"/>
                    </a:ext>
                  </a:extLst>
                </a:gridCol>
                <a:gridCol w="1161143">
                  <a:extLst>
                    <a:ext uri="{9D8B030D-6E8A-4147-A177-3AD203B41FA5}">
                      <a16:colId xmlns:a16="http://schemas.microsoft.com/office/drawing/2014/main" val="20005"/>
                    </a:ext>
                  </a:extLst>
                </a:gridCol>
                <a:gridCol w="1161143">
                  <a:extLst>
                    <a:ext uri="{9D8B030D-6E8A-4147-A177-3AD203B41FA5}">
                      <a16:colId xmlns:a16="http://schemas.microsoft.com/office/drawing/2014/main" val="20006"/>
                    </a:ext>
                  </a:extLst>
                </a:gridCol>
              </a:tblGrid>
              <a:tr h="370840">
                <a:tc>
                  <a:txBody>
                    <a:bodyPr/>
                    <a:lstStyle/>
                    <a:p>
                      <a:r>
                        <a:rPr lang="en-US" dirty="0"/>
                        <a:t>x1</a:t>
                      </a:r>
                    </a:p>
                  </a:txBody>
                  <a:tcPr/>
                </a:tc>
                <a:tc>
                  <a:txBody>
                    <a:bodyPr/>
                    <a:lstStyle/>
                    <a:p>
                      <a:r>
                        <a:rPr lang="en-US" dirty="0"/>
                        <a:t>x2</a:t>
                      </a:r>
                    </a:p>
                  </a:txBody>
                  <a:tcPr/>
                </a:tc>
                <a:tc>
                  <a:txBody>
                    <a:bodyPr/>
                    <a:lstStyle/>
                    <a:p>
                      <a:r>
                        <a:rPr lang="en-US" dirty="0"/>
                        <a:t>x3</a:t>
                      </a:r>
                    </a:p>
                  </a:txBody>
                  <a:tcPr/>
                </a:tc>
                <a:tc>
                  <a:txBody>
                    <a:bodyPr/>
                    <a:lstStyle/>
                    <a:p>
                      <a:r>
                        <a:rPr lang="en-US" dirty="0"/>
                        <a:t>x4</a:t>
                      </a:r>
                    </a:p>
                  </a:txBody>
                  <a:tcPr/>
                </a:tc>
                <a:tc>
                  <a:txBody>
                    <a:bodyPr/>
                    <a:lstStyle/>
                    <a:p>
                      <a:r>
                        <a:rPr lang="en-US" dirty="0"/>
                        <a:t>x5</a:t>
                      </a:r>
                    </a:p>
                  </a:txBody>
                  <a:tcPr/>
                </a:tc>
                <a:tc>
                  <a:txBody>
                    <a:bodyPr/>
                    <a:lstStyle/>
                    <a:p>
                      <a:r>
                        <a:rPr lang="en-US" dirty="0"/>
                        <a:t>x6</a:t>
                      </a:r>
                    </a:p>
                  </a:txBody>
                  <a:tcPr/>
                </a:tc>
                <a:tc>
                  <a:txBody>
                    <a:bodyPr/>
                    <a:lstStyle/>
                    <a:p>
                      <a:r>
                        <a:rPr lang="en-US" dirty="0"/>
                        <a:t>x7</a:t>
                      </a:r>
                    </a:p>
                  </a:txBody>
                  <a:tcPr/>
                </a:tc>
                <a:extLst>
                  <a:ext uri="{0D108BD9-81ED-4DB2-BD59-A6C34878D82A}">
                    <a16:rowId xmlns:a16="http://schemas.microsoft.com/office/drawing/2014/main" val="10000"/>
                  </a:ext>
                </a:extLst>
              </a:tr>
              <a:tr h="370840">
                <a:tc>
                  <a:txBody>
                    <a:bodyPr/>
                    <a:lstStyle/>
                    <a:p>
                      <a:r>
                        <a:rPr lang="en-US" dirty="0"/>
                        <a:t>0.2</a:t>
                      </a:r>
                    </a:p>
                  </a:txBody>
                  <a:tcPr/>
                </a:tc>
                <a:tc>
                  <a:txBody>
                    <a:bodyPr/>
                    <a:lstStyle/>
                    <a:p>
                      <a:r>
                        <a:rPr lang="en-US" dirty="0"/>
                        <a:t>0.4</a:t>
                      </a:r>
                    </a:p>
                  </a:txBody>
                  <a:tcPr/>
                </a:tc>
                <a:tc>
                  <a:txBody>
                    <a:bodyPr/>
                    <a:lstStyle/>
                    <a:p>
                      <a:r>
                        <a:rPr lang="en-US" dirty="0"/>
                        <a:t>-0.3</a:t>
                      </a:r>
                    </a:p>
                  </a:txBody>
                  <a:tcPr/>
                </a:tc>
                <a:tc>
                  <a:txBody>
                    <a:bodyPr/>
                    <a:lstStyle/>
                    <a:p>
                      <a:r>
                        <a:rPr lang="en-US" dirty="0"/>
                        <a:t>0.7</a:t>
                      </a:r>
                    </a:p>
                  </a:txBody>
                  <a:tcPr/>
                </a:tc>
                <a:tc>
                  <a:txBody>
                    <a:bodyPr/>
                    <a:lstStyle/>
                    <a:p>
                      <a:r>
                        <a:rPr lang="en-US" dirty="0"/>
                        <a:t>0.45</a:t>
                      </a:r>
                    </a:p>
                  </a:txBody>
                  <a:tcPr/>
                </a:tc>
                <a:tc>
                  <a:txBody>
                    <a:bodyPr/>
                    <a:lstStyle/>
                    <a:p>
                      <a:r>
                        <a:rPr lang="en-US" dirty="0"/>
                        <a:t>0.61</a:t>
                      </a:r>
                    </a:p>
                  </a:txBody>
                  <a:tcPr/>
                </a:tc>
                <a:tc>
                  <a:txBody>
                    <a:bodyPr/>
                    <a:lstStyle/>
                    <a:p>
                      <a:r>
                        <a:rPr lang="en-US" dirty="0"/>
                        <a:t>0.53</a:t>
                      </a:r>
                    </a:p>
                  </a:txBody>
                  <a:tcPr/>
                </a:tc>
                <a:extLst>
                  <a:ext uri="{0D108BD9-81ED-4DB2-BD59-A6C34878D82A}">
                    <a16:rowId xmlns:a16="http://schemas.microsoft.com/office/drawing/2014/main" val="10001"/>
                  </a:ext>
                </a:extLst>
              </a:tr>
            </a:tbl>
          </a:graphicData>
        </a:graphic>
      </p:graphicFrame>
      <p:sp>
        <p:nvSpPr>
          <p:cNvPr id="4" name="TextBox 3"/>
          <p:cNvSpPr txBox="1"/>
          <p:nvPr/>
        </p:nvSpPr>
        <p:spPr>
          <a:xfrm>
            <a:off x="279400" y="2654300"/>
            <a:ext cx="1676400" cy="830997"/>
          </a:xfrm>
          <a:prstGeom prst="rect">
            <a:avLst/>
          </a:prstGeom>
          <a:noFill/>
        </p:spPr>
        <p:txBody>
          <a:bodyPr wrap="square" lIns="0" tIns="0" rIns="0" bIns="0" rtlCol="0">
            <a:spAutoFit/>
          </a:bodyPr>
          <a:lstStyle/>
          <a:p>
            <a:r>
              <a:rPr lang="en-US" dirty="0">
                <a:latin typeface="+mn-lt"/>
              </a:rPr>
              <a:t>Sample word embedding for “</a:t>
            </a:r>
            <a:r>
              <a:rPr lang="en-US" b="1" dirty="0">
                <a:latin typeface="+mn-lt"/>
              </a:rPr>
              <a:t>clouds”</a:t>
            </a:r>
            <a:endParaRPr lang="en-US" dirty="0">
              <a:latin typeface="+mn-lt"/>
            </a:endParaRPr>
          </a:p>
        </p:txBody>
      </p:sp>
      <p:sp>
        <p:nvSpPr>
          <p:cNvPr id="7" name="Right Arrow 6"/>
          <p:cNvSpPr/>
          <p:nvPr/>
        </p:nvSpPr>
        <p:spPr>
          <a:xfrm>
            <a:off x="1955800" y="2895600"/>
            <a:ext cx="825500" cy="381000"/>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p>
        </p:txBody>
      </p:sp>
      <p:sp>
        <p:nvSpPr>
          <p:cNvPr id="8" name="Rectangle 7"/>
          <p:cNvSpPr/>
          <p:nvPr/>
        </p:nvSpPr>
        <p:spPr>
          <a:xfrm>
            <a:off x="16275" y="1105238"/>
            <a:ext cx="12014200" cy="877163"/>
          </a:xfrm>
          <a:prstGeom prst="rect">
            <a:avLst/>
          </a:prstGeom>
        </p:spPr>
        <p:txBody>
          <a:bodyPr wrap="square">
            <a:spAutoFit/>
          </a:bodyPr>
          <a:lstStyle/>
          <a:p>
            <a:pPr marL="571500" indent="-571500">
              <a:buFont typeface="Wingdings" panose="05000000000000000000" pitchFamily="2" charset="2"/>
              <a:buChar char="§"/>
            </a:pPr>
            <a:r>
              <a:rPr lang="en-US" sz="1700" b="1" dirty="0"/>
              <a:t>word2vec </a:t>
            </a:r>
            <a:r>
              <a:rPr lang="en-US" sz="1700" dirty="0"/>
              <a:t>generates an </a:t>
            </a:r>
            <a:r>
              <a:rPr lang="en-US" sz="1700" b="1" dirty="0"/>
              <a:t>embedding </a:t>
            </a:r>
            <a:r>
              <a:rPr lang="en-US" sz="1700" dirty="0"/>
              <a:t>for each word in the vocabulary.  An embedding represents a word across N dimensions, where N is a </a:t>
            </a:r>
            <a:r>
              <a:rPr lang="en-US" sz="1700" dirty="0" err="1"/>
              <a:t>hyperparameter</a:t>
            </a:r>
            <a:r>
              <a:rPr lang="en-US" sz="1700" dirty="0"/>
              <a:t> value that has to be selected prior to training the word2vec model.  A value of N = 300 is relatively common.  </a:t>
            </a:r>
            <a:r>
              <a:rPr lang="en-US" sz="1700" dirty="0">
                <a:highlight>
                  <a:srgbClr val="FFFF00"/>
                </a:highlight>
              </a:rPr>
              <a:t>N also equals the number of neurons </a:t>
            </a:r>
            <a:r>
              <a:rPr lang="en-US" sz="1700" dirty="0"/>
              <a:t>in the hidden layer.</a:t>
            </a:r>
            <a:endParaRPr lang="en-US" sz="1700" b="1" dirty="0"/>
          </a:p>
        </p:txBody>
      </p:sp>
      <p:graphicFrame>
        <p:nvGraphicFramePr>
          <p:cNvPr id="9" name="Table 8"/>
          <p:cNvGraphicFramePr>
            <a:graphicFrameLocks noGrp="1"/>
          </p:cNvGraphicFramePr>
          <p:nvPr>
            <p:extLst>
              <p:ext uri="{D42A27DB-BD31-4B8C-83A1-F6EECF244321}">
                <p14:modId xmlns:p14="http://schemas.microsoft.com/office/powerpoint/2010/main" val="1366885458"/>
              </p:ext>
            </p:extLst>
          </p:nvPr>
        </p:nvGraphicFramePr>
        <p:xfrm>
          <a:off x="2997200" y="4040753"/>
          <a:ext cx="8128001" cy="741680"/>
        </p:xfrm>
        <a:graphic>
          <a:graphicData uri="http://schemas.openxmlformats.org/drawingml/2006/table">
            <a:tbl>
              <a:tblPr firstRow="1" bandRow="1">
                <a:tableStyleId>{5C22544A-7EE6-4342-B048-85BDC9FD1C3A}</a:tableStyleId>
              </a:tblPr>
              <a:tblGrid>
                <a:gridCol w="1161143">
                  <a:extLst>
                    <a:ext uri="{9D8B030D-6E8A-4147-A177-3AD203B41FA5}">
                      <a16:colId xmlns:a16="http://schemas.microsoft.com/office/drawing/2014/main" val="20000"/>
                    </a:ext>
                  </a:extLst>
                </a:gridCol>
                <a:gridCol w="1161143">
                  <a:extLst>
                    <a:ext uri="{9D8B030D-6E8A-4147-A177-3AD203B41FA5}">
                      <a16:colId xmlns:a16="http://schemas.microsoft.com/office/drawing/2014/main" val="20001"/>
                    </a:ext>
                  </a:extLst>
                </a:gridCol>
                <a:gridCol w="1161143">
                  <a:extLst>
                    <a:ext uri="{9D8B030D-6E8A-4147-A177-3AD203B41FA5}">
                      <a16:colId xmlns:a16="http://schemas.microsoft.com/office/drawing/2014/main" val="20002"/>
                    </a:ext>
                  </a:extLst>
                </a:gridCol>
                <a:gridCol w="1161143">
                  <a:extLst>
                    <a:ext uri="{9D8B030D-6E8A-4147-A177-3AD203B41FA5}">
                      <a16:colId xmlns:a16="http://schemas.microsoft.com/office/drawing/2014/main" val="20003"/>
                    </a:ext>
                  </a:extLst>
                </a:gridCol>
                <a:gridCol w="1161143">
                  <a:extLst>
                    <a:ext uri="{9D8B030D-6E8A-4147-A177-3AD203B41FA5}">
                      <a16:colId xmlns:a16="http://schemas.microsoft.com/office/drawing/2014/main" val="20004"/>
                    </a:ext>
                  </a:extLst>
                </a:gridCol>
                <a:gridCol w="1161143">
                  <a:extLst>
                    <a:ext uri="{9D8B030D-6E8A-4147-A177-3AD203B41FA5}">
                      <a16:colId xmlns:a16="http://schemas.microsoft.com/office/drawing/2014/main" val="20005"/>
                    </a:ext>
                  </a:extLst>
                </a:gridCol>
                <a:gridCol w="1161143">
                  <a:extLst>
                    <a:ext uri="{9D8B030D-6E8A-4147-A177-3AD203B41FA5}">
                      <a16:colId xmlns:a16="http://schemas.microsoft.com/office/drawing/2014/main" val="20006"/>
                    </a:ext>
                  </a:extLst>
                </a:gridCol>
              </a:tblGrid>
              <a:tr h="370840">
                <a:tc>
                  <a:txBody>
                    <a:bodyPr/>
                    <a:lstStyle/>
                    <a:p>
                      <a:r>
                        <a:rPr lang="en-US" dirty="0"/>
                        <a:t>x1</a:t>
                      </a:r>
                    </a:p>
                  </a:txBody>
                  <a:tcPr/>
                </a:tc>
                <a:tc>
                  <a:txBody>
                    <a:bodyPr/>
                    <a:lstStyle/>
                    <a:p>
                      <a:r>
                        <a:rPr lang="en-US" dirty="0"/>
                        <a:t>x2</a:t>
                      </a:r>
                    </a:p>
                  </a:txBody>
                  <a:tcPr/>
                </a:tc>
                <a:tc>
                  <a:txBody>
                    <a:bodyPr/>
                    <a:lstStyle/>
                    <a:p>
                      <a:r>
                        <a:rPr lang="en-US" dirty="0"/>
                        <a:t>x3</a:t>
                      </a:r>
                    </a:p>
                  </a:txBody>
                  <a:tcPr/>
                </a:tc>
                <a:tc>
                  <a:txBody>
                    <a:bodyPr/>
                    <a:lstStyle/>
                    <a:p>
                      <a:r>
                        <a:rPr lang="en-US" dirty="0"/>
                        <a:t>x4</a:t>
                      </a:r>
                    </a:p>
                  </a:txBody>
                  <a:tcPr/>
                </a:tc>
                <a:tc>
                  <a:txBody>
                    <a:bodyPr/>
                    <a:lstStyle/>
                    <a:p>
                      <a:r>
                        <a:rPr lang="en-US" dirty="0"/>
                        <a:t>x5</a:t>
                      </a:r>
                    </a:p>
                  </a:txBody>
                  <a:tcPr/>
                </a:tc>
                <a:tc>
                  <a:txBody>
                    <a:bodyPr/>
                    <a:lstStyle/>
                    <a:p>
                      <a:r>
                        <a:rPr lang="en-US" dirty="0"/>
                        <a:t>x6</a:t>
                      </a:r>
                    </a:p>
                  </a:txBody>
                  <a:tcPr/>
                </a:tc>
                <a:tc>
                  <a:txBody>
                    <a:bodyPr/>
                    <a:lstStyle/>
                    <a:p>
                      <a:r>
                        <a:rPr lang="en-US" dirty="0"/>
                        <a:t>x7</a:t>
                      </a:r>
                    </a:p>
                  </a:txBody>
                  <a:tcPr/>
                </a:tc>
                <a:extLst>
                  <a:ext uri="{0D108BD9-81ED-4DB2-BD59-A6C34878D82A}">
                    <a16:rowId xmlns:a16="http://schemas.microsoft.com/office/drawing/2014/main" val="10000"/>
                  </a:ext>
                </a:extLst>
              </a:tr>
              <a:tr h="370840">
                <a:tc>
                  <a:txBody>
                    <a:bodyPr/>
                    <a:lstStyle/>
                    <a:p>
                      <a:r>
                        <a:rPr lang="en-US" dirty="0"/>
                        <a:t>0.21</a:t>
                      </a:r>
                    </a:p>
                  </a:txBody>
                  <a:tcPr/>
                </a:tc>
                <a:tc>
                  <a:txBody>
                    <a:bodyPr/>
                    <a:lstStyle/>
                    <a:p>
                      <a:r>
                        <a:rPr lang="en-US" dirty="0"/>
                        <a:t>0.43</a:t>
                      </a:r>
                    </a:p>
                  </a:txBody>
                  <a:tcPr/>
                </a:tc>
                <a:tc>
                  <a:txBody>
                    <a:bodyPr/>
                    <a:lstStyle/>
                    <a:p>
                      <a:r>
                        <a:rPr lang="en-US" dirty="0"/>
                        <a:t>-0.6</a:t>
                      </a:r>
                    </a:p>
                  </a:txBody>
                  <a:tcPr/>
                </a:tc>
                <a:tc>
                  <a:txBody>
                    <a:bodyPr/>
                    <a:lstStyle/>
                    <a:p>
                      <a:r>
                        <a:rPr lang="en-US" dirty="0"/>
                        <a:t>0.4</a:t>
                      </a:r>
                    </a:p>
                  </a:txBody>
                  <a:tcPr/>
                </a:tc>
                <a:tc>
                  <a:txBody>
                    <a:bodyPr/>
                    <a:lstStyle/>
                    <a:p>
                      <a:r>
                        <a:rPr lang="en-US" dirty="0"/>
                        <a:t>0.22</a:t>
                      </a:r>
                    </a:p>
                  </a:txBody>
                  <a:tcPr/>
                </a:tc>
                <a:tc>
                  <a:txBody>
                    <a:bodyPr/>
                    <a:lstStyle/>
                    <a:p>
                      <a:r>
                        <a:rPr lang="en-US" dirty="0"/>
                        <a:t>0.55</a:t>
                      </a:r>
                    </a:p>
                  </a:txBody>
                  <a:tcPr/>
                </a:tc>
                <a:tc>
                  <a:txBody>
                    <a:bodyPr/>
                    <a:lstStyle/>
                    <a:p>
                      <a:r>
                        <a:rPr lang="en-US" dirty="0"/>
                        <a:t>0.57</a:t>
                      </a:r>
                    </a:p>
                  </a:txBody>
                  <a:tcPr/>
                </a:tc>
                <a:extLst>
                  <a:ext uri="{0D108BD9-81ED-4DB2-BD59-A6C34878D82A}">
                    <a16:rowId xmlns:a16="http://schemas.microsoft.com/office/drawing/2014/main" val="10001"/>
                  </a:ext>
                </a:extLst>
              </a:tr>
            </a:tbl>
          </a:graphicData>
        </a:graphic>
      </p:graphicFrame>
      <p:sp>
        <p:nvSpPr>
          <p:cNvPr id="10" name="TextBox 9"/>
          <p:cNvSpPr txBox="1"/>
          <p:nvPr/>
        </p:nvSpPr>
        <p:spPr>
          <a:xfrm>
            <a:off x="304800" y="3951436"/>
            <a:ext cx="1676400" cy="830997"/>
          </a:xfrm>
          <a:prstGeom prst="rect">
            <a:avLst/>
          </a:prstGeom>
          <a:noFill/>
        </p:spPr>
        <p:txBody>
          <a:bodyPr wrap="square" lIns="0" tIns="0" rIns="0" bIns="0" rtlCol="0">
            <a:spAutoFit/>
          </a:bodyPr>
          <a:lstStyle/>
          <a:p>
            <a:r>
              <a:rPr lang="en-US" dirty="0">
                <a:latin typeface="+mn-lt"/>
              </a:rPr>
              <a:t>Sample word embedding for “</a:t>
            </a:r>
            <a:r>
              <a:rPr lang="en-US" b="1" dirty="0"/>
              <a:t>sky</a:t>
            </a:r>
            <a:r>
              <a:rPr lang="en-US" b="1" dirty="0">
                <a:latin typeface="+mn-lt"/>
              </a:rPr>
              <a:t>”</a:t>
            </a:r>
            <a:endParaRPr lang="en-US" dirty="0">
              <a:latin typeface="+mn-lt"/>
            </a:endParaRPr>
          </a:p>
        </p:txBody>
      </p:sp>
      <p:sp>
        <p:nvSpPr>
          <p:cNvPr id="11" name="Rectangle 10"/>
          <p:cNvSpPr/>
          <p:nvPr/>
        </p:nvSpPr>
        <p:spPr>
          <a:xfrm>
            <a:off x="0" y="5118438"/>
            <a:ext cx="12014200" cy="1661993"/>
          </a:xfrm>
          <a:prstGeom prst="rect">
            <a:avLst/>
          </a:prstGeom>
        </p:spPr>
        <p:txBody>
          <a:bodyPr wrap="square">
            <a:spAutoFit/>
          </a:bodyPr>
          <a:lstStyle/>
          <a:p>
            <a:pPr marL="571500" indent="-571500">
              <a:buFont typeface="Wingdings" panose="05000000000000000000" pitchFamily="2" charset="2"/>
              <a:buChar char="§"/>
            </a:pPr>
            <a:r>
              <a:rPr lang="en-US" sz="1700" dirty="0"/>
              <a:t>Each dimension / column of the embedding is capturing some information about the word.  It’s difficult to interpret precisely what each dimension means, but an example for ”clouds” could be:</a:t>
            </a:r>
          </a:p>
          <a:p>
            <a:pPr marL="571500"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Weather-related</a:t>
            </a:r>
          </a:p>
          <a:p>
            <a:pPr marL="1485900" lvl="2" indent="-571500">
              <a:buFont typeface="Wingdings" panose="05000000000000000000" pitchFamily="2" charset="2"/>
              <a:buChar char="§"/>
            </a:pPr>
            <a:r>
              <a:rPr lang="en-US" sz="1700" dirty="0"/>
              <a:t>Water cycle</a:t>
            </a:r>
          </a:p>
          <a:p>
            <a:pPr marL="1485900" lvl="2" indent="-571500">
              <a:buFont typeface="Wingdings" panose="05000000000000000000" pitchFamily="2" charset="2"/>
              <a:buChar char="§"/>
            </a:pPr>
            <a:r>
              <a:rPr lang="en-US" sz="1700" dirty="0"/>
              <a:t>Relationship with locations (e.g. Seattle being more cloudy on average etc.)</a:t>
            </a:r>
          </a:p>
        </p:txBody>
      </p:sp>
    </p:spTree>
    <p:extLst>
      <p:ext uri="{BB962C8B-B14F-4D97-AF65-F5344CB8AC3E}">
        <p14:creationId xmlns:p14="http://schemas.microsoft.com/office/powerpoint/2010/main" val="8925925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1D5E75"/>
                </a:solidFill>
                <a:latin typeface="Tahoma"/>
              </a:rPr>
              <a:t>word2vec - CBOW</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3" name="Rectangle 2"/>
          <p:cNvSpPr/>
          <p:nvPr/>
        </p:nvSpPr>
        <p:spPr>
          <a:xfrm>
            <a:off x="1" y="1054438"/>
            <a:ext cx="12014200" cy="4539704"/>
          </a:xfrm>
          <a:prstGeom prst="rect">
            <a:avLst/>
          </a:prstGeom>
        </p:spPr>
        <p:txBody>
          <a:bodyPr wrap="square">
            <a:spAutoFit/>
          </a:bodyPr>
          <a:lstStyle/>
          <a:p>
            <a:pPr marL="571500" indent="-571500">
              <a:buFont typeface="Wingdings" panose="05000000000000000000" pitchFamily="2" charset="2"/>
              <a:buChar char="§"/>
            </a:pPr>
            <a:r>
              <a:rPr lang="en-US" sz="1700" b="1" dirty="0"/>
              <a:t>CBOW </a:t>
            </a:r>
            <a:r>
              <a:rPr lang="en-US" sz="1700" dirty="0"/>
              <a:t>tries to predict a word given its surrounding context.  The context is determined by a fixed </a:t>
            </a:r>
            <a:r>
              <a:rPr lang="en-US" sz="1700" b="1" dirty="0"/>
              <a:t>window size</a:t>
            </a:r>
            <a:r>
              <a:rPr lang="en-US" sz="1700" dirty="0"/>
              <a:t>, which is a </a:t>
            </a:r>
            <a:r>
              <a:rPr lang="en-US" sz="1700" dirty="0" err="1"/>
              <a:t>hyperparameter</a:t>
            </a:r>
            <a:r>
              <a:rPr lang="en-US" sz="1700" dirty="0"/>
              <a:t> that must be selected before training the model</a:t>
            </a:r>
            <a:endParaRPr lang="en-US" sz="1700" b="1" dirty="0"/>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Example:</a:t>
            </a:r>
          </a:p>
          <a:p>
            <a:pPr marL="571500"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The clouds are in the </a:t>
            </a:r>
            <a:r>
              <a:rPr lang="en-US" sz="1700" b="1" u="sng" dirty="0"/>
              <a:t>sky</a:t>
            </a:r>
            <a:r>
              <a:rPr lang="en-US" sz="1700" dirty="0"/>
              <a:t>.</a:t>
            </a:r>
          </a:p>
          <a:p>
            <a:pPr marL="1485900" lvl="2" indent="-571500">
              <a:buFont typeface="Wingdings" panose="05000000000000000000" pitchFamily="2" charset="2"/>
              <a:buChar char="§"/>
            </a:pPr>
            <a:endParaRPr lang="en-US" sz="1700" dirty="0"/>
          </a:p>
          <a:p>
            <a:pPr marL="571500"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(The, are), (clouds)</a:t>
            </a:r>
          </a:p>
          <a:p>
            <a:pPr marL="1485900" lvl="2" indent="-571500">
              <a:buFont typeface="Wingdings" panose="05000000000000000000" pitchFamily="2" charset="2"/>
              <a:buChar char="§"/>
            </a:pPr>
            <a:r>
              <a:rPr lang="en-US" sz="1700" dirty="0"/>
              <a:t>(are, in), (clouds)</a:t>
            </a:r>
          </a:p>
          <a:p>
            <a:pPr marL="1485900" lvl="2" indent="-571500">
              <a:buFont typeface="Wingdings" panose="05000000000000000000" pitchFamily="2" charset="2"/>
              <a:buChar char="§"/>
            </a:pPr>
            <a:r>
              <a:rPr lang="en-US" sz="1700" dirty="0"/>
              <a:t>(The clouds), (are)</a:t>
            </a:r>
          </a:p>
          <a:p>
            <a:pPr marL="1485900" lvl="2" indent="-571500">
              <a:buFont typeface="Wingdings" panose="05000000000000000000" pitchFamily="2" charset="2"/>
              <a:buChar char="§"/>
            </a:pPr>
            <a:r>
              <a:rPr lang="en-US" sz="1700" dirty="0"/>
              <a:t>(clouds, in), (are)</a:t>
            </a:r>
          </a:p>
          <a:p>
            <a:pPr marL="1485900" lvl="2" indent="-571500">
              <a:buFont typeface="Wingdings" panose="05000000000000000000" pitchFamily="2" charset="2"/>
              <a:buChar char="§"/>
            </a:pPr>
            <a:r>
              <a:rPr lang="en-US" sz="1700" dirty="0"/>
              <a:t>(clouds, are), (in)</a:t>
            </a:r>
          </a:p>
          <a:p>
            <a:pPr marL="1485900" lvl="2" indent="-571500">
              <a:buFont typeface="Wingdings" panose="05000000000000000000" pitchFamily="2" charset="2"/>
              <a:buChar char="§"/>
            </a:pPr>
            <a:r>
              <a:rPr lang="en-US" sz="1700" dirty="0"/>
              <a:t>(are, the), (in)</a:t>
            </a:r>
          </a:p>
          <a:p>
            <a:pPr marL="1485900" lvl="2" indent="-571500">
              <a:buFont typeface="Wingdings" panose="05000000000000000000" pitchFamily="2" charset="2"/>
              <a:buChar char="§"/>
            </a:pPr>
            <a:r>
              <a:rPr lang="en-US" sz="1700" dirty="0"/>
              <a:t>(are, in), (the)</a:t>
            </a:r>
          </a:p>
          <a:p>
            <a:pPr marL="1485900" lvl="2" indent="-571500">
              <a:buFont typeface="Wingdings" panose="05000000000000000000" pitchFamily="2" charset="2"/>
              <a:buChar char="§"/>
            </a:pPr>
            <a:r>
              <a:rPr lang="en-US" sz="1700" dirty="0"/>
              <a:t>(in, sky), (the)</a:t>
            </a:r>
          </a:p>
          <a:p>
            <a:pPr marL="1485900" lvl="2" indent="-571500">
              <a:buFont typeface="Wingdings" panose="05000000000000000000" pitchFamily="2" charset="2"/>
              <a:buChar char="§"/>
            </a:pPr>
            <a:r>
              <a:rPr lang="en-US" sz="1700" dirty="0"/>
              <a:t>(in, the), (sky)</a:t>
            </a:r>
          </a:p>
        </p:txBody>
      </p:sp>
      <p:pic>
        <p:nvPicPr>
          <p:cNvPr id="6" name="Picture 5"/>
          <p:cNvPicPr>
            <a:picLocks noChangeAspect="1"/>
          </p:cNvPicPr>
          <p:nvPr/>
        </p:nvPicPr>
        <p:blipFill>
          <a:blip r:embed="rId2"/>
          <a:stretch>
            <a:fillRect/>
          </a:stretch>
        </p:blipFill>
        <p:spPr>
          <a:xfrm>
            <a:off x="5158916" y="3023908"/>
            <a:ext cx="5782134" cy="3576890"/>
          </a:xfrm>
          <a:prstGeom prst="rect">
            <a:avLst/>
          </a:prstGeom>
        </p:spPr>
      </p:pic>
    </p:spTree>
    <p:extLst>
      <p:ext uri="{BB962C8B-B14F-4D97-AF65-F5344CB8AC3E}">
        <p14:creationId xmlns:p14="http://schemas.microsoft.com/office/powerpoint/2010/main" val="1656106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780869171"/>
              </p:ext>
            </p:extLst>
          </p:nvPr>
        </p:nvGraphicFramePr>
        <p:xfrm>
          <a:off x="1549398" y="4944586"/>
          <a:ext cx="7747002" cy="731520"/>
        </p:xfrm>
        <a:graphic>
          <a:graphicData uri="http://schemas.openxmlformats.org/drawingml/2006/table">
            <a:tbl>
              <a:tblPr firstRow="1" bandRow="1">
                <a:tableStyleId>{5C22544A-7EE6-4342-B048-85BDC9FD1C3A}</a:tableStyleId>
              </a:tblPr>
              <a:tblGrid>
                <a:gridCol w="1291167">
                  <a:extLst>
                    <a:ext uri="{9D8B030D-6E8A-4147-A177-3AD203B41FA5}">
                      <a16:colId xmlns:a16="http://schemas.microsoft.com/office/drawing/2014/main" val="20000"/>
                    </a:ext>
                  </a:extLst>
                </a:gridCol>
                <a:gridCol w="1291167">
                  <a:extLst>
                    <a:ext uri="{9D8B030D-6E8A-4147-A177-3AD203B41FA5}">
                      <a16:colId xmlns:a16="http://schemas.microsoft.com/office/drawing/2014/main" val="20001"/>
                    </a:ext>
                  </a:extLst>
                </a:gridCol>
                <a:gridCol w="1291167">
                  <a:extLst>
                    <a:ext uri="{9D8B030D-6E8A-4147-A177-3AD203B41FA5}">
                      <a16:colId xmlns:a16="http://schemas.microsoft.com/office/drawing/2014/main" val="20002"/>
                    </a:ext>
                  </a:extLst>
                </a:gridCol>
                <a:gridCol w="1291167">
                  <a:extLst>
                    <a:ext uri="{9D8B030D-6E8A-4147-A177-3AD203B41FA5}">
                      <a16:colId xmlns:a16="http://schemas.microsoft.com/office/drawing/2014/main" val="20003"/>
                    </a:ext>
                  </a:extLst>
                </a:gridCol>
                <a:gridCol w="1291167">
                  <a:extLst>
                    <a:ext uri="{9D8B030D-6E8A-4147-A177-3AD203B41FA5}">
                      <a16:colId xmlns:a16="http://schemas.microsoft.com/office/drawing/2014/main" val="20004"/>
                    </a:ext>
                  </a:extLst>
                </a:gridCol>
                <a:gridCol w="1291167">
                  <a:extLst>
                    <a:ext uri="{9D8B030D-6E8A-4147-A177-3AD203B41FA5}">
                      <a16:colId xmlns:a16="http://schemas.microsoft.com/office/drawing/2014/main" val="20005"/>
                    </a:ext>
                  </a:extLst>
                </a:gridCol>
              </a:tblGrid>
              <a:tr h="317215">
                <a:tc>
                  <a:txBody>
                    <a:bodyPr/>
                    <a:lstStyle/>
                    <a:p>
                      <a:r>
                        <a:rPr lang="en-US" dirty="0"/>
                        <a:t>the</a:t>
                      </a:r>
                    </a:p>
                  </a:txBody>
                  <a:tcPr/>
                </a:tc>
                <a:tc>
                  <a:txBody>
                    <a:bodyPr/>
                    <a:lstStyle/>
                    <a:p>
                      <a:r>
                        <a:rPr lang="en-US" dirty="0"/>
                        <a:t>clouds</a:t>
                      </a:r>
                    </a:p>
                  </a:txBody>
                  <a:tcPr/>
                </a:tc>
                <a:tc>
                  <a:txBody>
                    <a:bodyPr/>
                    <a:lstStyle/>
                    <a:p>
                      <a:r>
                        <a:rPr lang="en-US" dirty="0"/>
                        <a:t>are</a:t>
                      </a:r>
                    </a:p>
                  </a:txBody>
                  <a:tcPr/>
                </a:tc>
                <a:tc>
                  <a:txBody>
                    <a:bodyPr/>
                    <a:lstStyle/>
                    <a:p>
                      <a:r>
                        <a:rPr lang="en-US" dirty="0"/>
                        <a:t>in</a:t>
                      </a:r>
                    </a:p>
                  </a:txBody>
                  <a:tcPr/>
                </a:tc>
                <a:tc>
                  <a:txBody>
                    <a:bodyPr/>
                    <a:lstStyle/>
                    <a:p>
                      <a:r>
                        <a:rPr lang="en-US" dirty="0"/>
                        <a:t>the</a:t>
                      </a:r>
                    </a:p>
                  </a:txBody>
                  <a:tcPr/>
                </a:tc>
                <a:tc>
                  <a:txBody>
                    <a:bodyPr/>
                    <a:lstStyle/>
                    <a:p>
                      <a:r>
                        <a:rPr lang="en-US" dirty="0"/>
                        <a:t>sky</a:t>
                      </a:r>
                    </a:p>
                  </a:txBody>
                  <a:tcPr/>
                </a:tc>
                <a:extLst>
                  <a:ext uri="{0D108BD9-81ED-4DB2-BD59-A6C34878D82A}">
                    <a16:rowId xmlns:a16="http://schemas.microsoft.com/office/drawing/2014/main" val="10000"/>
                  </a:ext>
                </a:extLst>
              </a:tr>
              <a:tr h="317215">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10001"/>
                  </a:ext>
                </a:extLst>
              </a:tr>
            </a:tbl>
          </a:graphicData>
        </a:graphic>
      </p:graphicFrame>
      <p:sp>
        <p:nvSpPr>
          <p:cNvPr id="3" name="TextBox 2">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1D5E75"/>
                </a:solidFill>
                <a:latin typeface="Tahoma"/>
              </a:rPr>
              <a:t>word2vec - CBOW</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5" name="Rectangle 4"/>
          <p:cNvSpPr/>
          <p:nvPr/>
        </p:nvSpPr>
        <p:spPr>
          <a:xfrm>
            <a:off x="330198" y="847586"/>
            <a:ext cx="11404602" cy="4031873"/>
          </a:xfrm>
          <a:prstGeom prst="rect">
            <a:avLst/>
          </a:prstGeom>
        </p:spPr>
        <p:txBody>
          <a:bodyPr wrap="square">
            <a:spAutoFit/>
          </a:bodyPr>
          <a:lstStyle/>
          <a:p>
            <a:pPr marL="571500" indent="-571500">
              <a:buFont typeface="Wingdings" panose="05000000000000000000" pitchFamily="2" charset="2"/>
              <a:buChar char="§"/>
            </a:pPr>
            <a:r>
              <a:rPr lang="en-US" sz="1600" dirty="0"/>
              <a:t>The input layer consists of one hot encoded vectors of size 1 x V, where V is the size of the corpus </a:t>
            </a:r>
            <a:r>
              <a:rPr lang="en-US" sz="1600" b="1" dirty="0"/>
              <a:t>vocabulary</a:t>
            </a:r>
            <a:r>
              <a:rPr lang="en-US" sz="1600" dirty="0"/>
              <a:t>.  The output layer is also a one hot encoded vector of size 1 x V.</a:t>
            </a:r>
          </a:p>
          <a:p>
            <a:pPr marL="571500"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t>Since the neural network has one hidden layer, there are two sets of weights </a:t>
            </a:r>
            <a:r>
              <a:rPr lang="mr-IN" sz="1600" dirty="0"/>
              <a:t>–</a:t>
            </a:r>
            <a:r>
              <a:rPr lang="en-US" sz="1600" dirty="0"/>
              <a:t> one set between the input layer and the hidden layer and one set between the hidden layer and the output layer</a:t>
            </a:r>
          </a:p>
          <a:p>
            <a:pPr marL="571500"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Input-Hidden layer weights </a:t>
            </a:r>
            <a:r>
              <a:rPr lang="en-US" sz="1600" dirty="0">
                <a:highlight>
                  <a:srgbClr val="FFFF00"/>
                </a:highlight>
              </a:rPr>
              <a:t>form</a:t>
            </a:r>
            <a:r>
              <a:rPr lang="en-US" sz="1600" dirty="0"/>
              <a:t> a matrix of size V x N</a:t>
            </a:r>
          </a:p>
          <a:p>
            <a:pPr marL="1485900" lvl="2" indent="-571500">
              <a:buFont typeface="Wingdings" panose="05000000000000000000" pitchFamily="2" charset="2"/>
              <a:buChar char="§"/>
            </a:pPr>
            <a:r>
              <a:rPr lang="en-US" sz="1600" dirty="0"/>
              <a:t>Hidden-Output layer weights </a:t>
            </a:r>
            <a:r>
              <a:rPr lang="en-US" sz="1600" dirty="0">
                <a:highlight>
                  <a:srgbClr val="FFFF00"/>
                </a:highlight>
              </a:rPr>
              <a:t>form</a:t>
            </a:r>
            <a:r>
              <a:rPr lang="en-US" sz="1600" dirty="0"/>
              <a:t> a matrix of size N x V</a:t>
            </a:r>
          </a:p>
          <a:p>
            <a:pPr marL="1485900" lvl="2" indent="-571500">
              <a:buFont typeface="Wingdings" panose="05000000000000000000" pitchFamily="2" charset="2"/>
              <a:buChar char="§"/>
            </a:pPr>
            <a:r>
              <a:rPr lang="en-US" sz="1600" dirty="0"/>
              <a:t>N = number of dimensions used to represent each word (also equals number of neurons in the hidden layer).  This is a </a:t>
            </a:r>
            <a:r>
              <a:rPr lang="en-US" sz="1600" dirty="0" err="1"/>
              <a:t>hyperparameter</a:t>
            </a:r>
            <a:r>
              <a:rPr lang="en-US" sz="1600" dirty="0"/>
              <a:t> that must be selected</a:t>
            </a:r>
          </a:p>
          <a:p>
            <a:pPr marL="1485900" lvl="2"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t>Multiple context words result in multiple 1 x V vectors in the hidden layer, which are averaged to becomes the inputs in the hidden layer.</a:t>
            </a:r>
          </a:p>
          <a:p>
            <a:pPr marL="571500"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highlight>
                  <a:srgbClr val="FFFF00"/>
                </a:highlight>
              </a:rPr>
              <a:t>After the neural network trains using backpropagation, the output is discarded, and the Input-Hidden layer weights are kept as the word </a:t>
            </a:r>
            <a:r>
              <a:rPr lang="en-US" sz="1600" dirty="0" err="1">
                <a:highlight>
                  <a:srgbClr val="FFFF00"/>
                </a:highlight>
              </a:rPr>
              <a:t>embeddings</a:t>
            </a:r>
            <a:endParaRPr lang="en-US" sz="1600" dirty="0">
              <a:highlight>
                <a:srgbClr val="FFFF00"/>
              </a:highlight>
            </a:endParaRPr>
          </a:p>
        </p:txBody>
      </p:sp>
      <p:graphicFrame>
        <p:nvGraphicFramePr>
          <p:cNvPr id="6" name="Table 5"/>
          <p:cNvGraphicFramePr>
            <a:graphicFrameLocks noGrp="1"/>
          </p:cNvGraphicFramePr>
          <p:nvPr>
            <p:extLst>
              <p:ext uri="{D42A27DB-BD31-4B8C-83A1-F6EECF244321}">
                <p14:modId xmlns:p14="http://schemas.microsoft.com/office/powerpoint/2010/main" val="795590180"/>
              </p:ext>
            </p:extLst>
          </p:nvPr>
        </p:nvGraphicFramePr>
        <p:xfrm>
          <a:off x="1549398" y="6021189"/>
          <a:ext cx="7747002" cy="731520"/>
        </p:xfrm>
        <a:graphic>
          <a:graphicData uri="http://schemas.openxmlformats.org/drawingml/2006/table">
            <a:tbl>
              <a:tblPr firstRow="1" bandRow="1">
                <a:tableStyleId>{5C22544A-7EE6-4342-B048-85BDC9FD1C3A}</a:tableStyleId>
              </a:tblPr>
              <a:tblGrid>
                <a:gridCol w="1291167">
                  <a:extLst>
                    <a:ext uri="{9D8B030D-6E8A-4147-A177-3AD203B41FA5}">
                      <a16:colId xmlns:a16="http://schemas.microsoft.com/office/drawing/2014/main" val="20000"/>
                    </a:ext>
                  </a:extLst>
                </a:gridCol>
                <a:gridCol w="1291167">
                  <a:extLst>
                    <a:ext uri="{9D8B030D-6E8A-4147-A177-3AD203B41FA5}">
                      <a16:colId xmlns:a16="http://schemas.microsoft.com/office/drawing/2014/main" val="20001"/>
                    </a:ext>
                  </a:extLst>
                </a:gridCol>
                <a:gridCol w="1291167">
                  <a:extLst>
                    <a:ext uri="{9D8B030D-6E8A-4147-A177-3AD203B41FA5}">
                      <a16:colId xmlns:a16="http://schemas.microsoft.com/office/drawing/2014/main" val="20002"/>
                    </a:ext>
                  </a:extLst>
                </a:gridCol>
                <a:gridCol w="1291167">
                  <a:extLst>
                    <a:ext uri="{9D8B030D-6E8A-4147-A177-3AD203B41FA5}">
                      <a16:colId xmlns:a16="http://schemas.microsoft.com/office/drawing/2014/main" val="20003"/>
                    </a:ext>
                  </a:extLst>
                </a:gridCol>
                <a:gridCol w="1291167">
                  <a:extLst>
                    <a:ext uri="{9D8B030D-6E8A-4147-A177-3AD203B41FA5}">
                      <a16:colId xmlns:a16="http://schemas.microsoft.com/office/drawing/2014/main" val="20004"/>
                    </a:ext>
                  </a:extLst>
                </a:gridCol>
                <a:gridCol w="1291167">
                  <a:extLst>
                    <a:ext uri="{9D8B030D-6E8A-4147-A177-3AD203B41FA5}">
                      <a16:colId xmlns:a16="http://schemas.microsoft.com/office/drawing/2014/main" val="20005"/>
                    </a:ext>
                  </a:extLst>
                </a:gridCol>
              </a:tblGrid>
              <a:tr h="317215">
                <a:tc>
                  <a:txBody>
                    <a:bodyPr/>
                    <a:lstStyle/>
                    <a:p>
                      <a:r>
                        <a:rPr lang="en-US" dirty="0"/>
                        <a:t>the</a:t>
                      </a:r>
                    </a:p>
                  </a:txBody>
                  <a:tcPr/>
                </a:tc>
                <a:tc>
                  <a:txBody>
                    <a:bodyPr/>
                    <a:lstStyle/>
                    <a:p>
                      <a:r>
                        <a:rPr lang="en-US" dirty="0"/>
                        <a:t>clouds</a:t>
                      </a:r>
                    </a:p>
                  </a:txBody>
                  <a:tcPr/>
                </a:tc>
                <a:tc>
                  <a:txBody>
                    <a:bodyPr/>
                    <a:lstStyle/>
                    <a:p>
                      <a:r>
                        <a:rPr lang="en-US" dirty="0"/>
                        <a:t>are</a:t>
                      </a:r>
                    </a:p>
                  </a:txBody>
                  <a:tcPr/>
                </a:tc>
                <a:tc>
                  <a:txBody>
                    <a:bodyPr/>
                    <a:lstStyle/>
                    <a:p>
                      <a:r>
                        <a:rPr lang="en-US" dirty="0"/>
                        <a:t>in</a:t>
                      </a:r>
                    </a:p>
                  </a:txBody>
                  <a:tcPr/>
                </a:tc>
                <a:tc>
                  <a:txBody>
                    <a:bodyPr/>
                    <a:lstStyle/>
                    <a:p>
                      <a:r>
                        <a:rPr lang="en-US" dirty="0"/>
                        <a:t>the</a:t>
                      </a:r>
                    </a:p>
                  </a:txBody>
                  <a:tcPr/>
                </a:tc>
                <a:tc>
                  <a:txBody>
                    <a:bodyPr/>
                    <a:lstStyle/>
                    <a:p>
                      <a:r>
                        <a:rPr lang="en-US" dirty="0"/>
                        <a:t>sky</a:t>
                      </a:r>
                    </a:p>
                  </a:txBody>
                  <a:tcPr/>
                </a:tc>
                <a:extLst>
                  <a:ext uri="{0D108BD9-81ED-4DB2-BD59-A6C34878D82A}">
                    <a16:rowId xmlns:a16="http://schemas.microsoft.com/office/drawing/2014/main" val="10000"/>
                  </a:ext>
                </a:extLst>
              </a:tr>
              <a:tr h="317215">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10001"/>
                  </a:ext>
                </a:extLst>
              </a:tr>
            </a:tbl>
          </a:graphicData>
        </a:graphic>
      </p:graphicFrame>
      <p:sp>
        <p:nvSpPr>
          <p:cNvPr id="7" name="TextBox 6"/>
          <p:cNvSpPr txBox="1"/>
          <p:nvPr/>
        </p:nvSpPr>
        <p:spPr>
          <a:xfrm>
            <a:off x="330198" y="5054600"/>
            <a:ext cx="939802" cy="553998"/>
          </a:xfrm>
          <a:prstGeom prst="rect">
            <a:avLst/>
          </a:prstGeom>
          <a:noFill/>
        </p:spPr>
        <p:txBody>
          <a:bodyPr wrap="square" lIns="0" tIns="0" rIns="0" bIns="0" rtlCol="0">
            <a:spAutoFit/>
          </a:bodyPr>
          <a:lstStyle/>
          <a:p>
            <a:r>
              <a:rPr lang="en-US" b="1" dirty="0"/>
              <a:t>Sample input</a:t>
            </a:r>
          </a:p>
        </p:txBody>
      </p:sp>
      <p:sp>
        <p:nvSpPr>
          <p:cNvPr id="8" name="TextBox 7"/>
          <p:cNvSpPr txBox="1"/>
          <p:nvPr/>
        </p:nvSpPr>
        <p:spPr>
          <a:xfrm>
            <a:off x="330198" y="6109950"/>
            <a:ext cx="939802" cy="553998"/>
          </a:xfrm>
          <a:prstGeom prst="rect">
            <a:avLst/>
          </a:prstGeom>
          <a:noFill/>
        </p:spPr>
        <p:txBody>
          <a:bodyPr wrap="square" lIns="0" tIns="0" rIns="0" bIns="0" rtlCol="0">
            <a:spAutoFit/>
          </a:bodyPr>
          <a:lstStyle/>
          <a:p>
            <a:r>
              <a:rPr lang="en-US" b="1" dirty="0"/>
              <a:t>Sample output</a:t>
            </a:r>
          </a:p>
        </p:txBody>
      </p:sp>
    </p:spTree>
    <p:extLst>
      <p:ext uri="{BB962C8B-B14F-4D97-AF65-F5344CB8AC3E}">
        <p14:creationId xmlns:p14="http://schemas.microsoft.com/office/powerpoint/2010/main" val="5456830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1D5E75"/>
                </a:solidFill>
                <a:latin typeface="Tahoma"/>
              </a:rPr>
              <a:t>word2vec </a:t>
            </a:r>
            <a:r>
              <a:rPr lang="mr-IN" sz="4000" b="1" dirty="0">
                <a:solidFill>
                  <a:srgbClr val="1D5E75"/>
                </a:solidFill>
                <a:latin typeface="Tahoma"/>
              </a:rPr>
              <a:t>–</a:t>
            </a:r>
            <a:r>
              <a:rPr lang="en-US" sz="4000" b="1" dirty="0">
                <a:solidFill>
                  <a:srgbClr val="1D5E75"/>
                </a:solidFill>
                <a:latin typeface="Tahoma"/>
              </a:rPr>
              <a:t> Skip-gram</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3" name="Rectangle 2"/>
          <p:cNvSpPr/>
          <p:nvPr/>
        </p:nvSpPr>
        <p:spPr>
          <a:xfrm>
            <a:off x="330198" y="847586"/>
            <a:ext cx="11404602" cy="2308324"/>
          </a:xfrm>
          <a:prstGeom prst="rect">
            <a:avLst/>
          </a:prstGeom>
        </p:spPr>
        <p:txBody>
          <a:bodyPr wrap="square">
            <a:spAutoFit/>
          </a:bodyPr>
          <a:lstStyle/>
          <a:p>
            <a:pPr marL="571500" indent="-571500">
              <a:buFont typeface="Wingdings" panose="05000000000000000000" pitchFamily="2" charset="2"/>
              <a:buChar char="§"/>
            </a:pPr>
            <a:r>
              <a:rPr lang="en-US" dirty="0"/>
              <a:t>The </a:t>
            </a:r>
            <a:r>
              <a:rPr lang="en-US" b="1" dirty="0"/>
              <a:t>skip-gram </a:t>
            </a:r>
            <a:r>
              <a:rPr lang="en-US" dirty="0"/>
              <a:t>is an alternative word2vec model that tries to predict the context based off individual words</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b="1" dirty="0"/>
              <a:t>Example:</a:t>
            </a:r>
          </a:p>
          <a:p>
            <a:pPr marL="571500" indent="-571500">
              <a:buFont typeface="Wingdings" panose="05000000000000000000" pitchFamily="2" charset="2"/>
              <a:buChar char="§"/>
            </a:pPr>
            <a:endParaRPr lang="en-US" b="1" dirty="0"/>
          </a:p>
          <a:p>
            <a:pPr marL="1485900" lvl="2" indent="-571500">
              <a:buFont typeface="Wingdings" panose="05000000000000000000" pitchFamily="2" charset="2"/>
              <a:buChar char="§"/>
            </a:pPr>
            <a:r>
              <a:rPr lang="en-US" b="1" dirty="0"/>
              <a:t>“sky” </a:t>
            </a:r>
            <a:r>
              <a:rPr lang="en-US" b="1" dirty="0">
                <a:sym typeface="Wingdings"/>
              </a:rPr>
              <a:t> “clouds are in the</a:t>
            </a:r>
            <a:r>
              <a:rPr lang="mr-IN" b="1" dirty="0">
                <a:sym typeface="Wingdings"/>
              </a:rPr>
              <a:t>…</a:t>
            </a:r>
            <a:r>
              <a:rPr lang="en-US" b="1" dirty="0">
                <a:sym typeface="Wingdings"/>
              </a:rPr>
              <a:t>”</a:t>
            </a:r>
            <a:r>
              <a:rPr lang="en-US" b="1" dirty="0"/>
              <a:t> </a:t>
            </a:r>
          </a:p>
          <a:p>
            <a:pPr marL="1485900" lvl="2" indent="-571500">
              <a:buFont typeface="Wingdings" panose="05000000000000000000" pitchFamily="2" charset="2"/>
              <a:buChar char="§"/>
            </a:pPr>
            <a:endParaRPr lang="en-US" b="1" dirty="0"/>
          </a:p>
          <a:p>
            <a:pPr marL="571500" indent="-571500">
              <a:buFont typeface="Wingdings" panose="05000000000000000000" pitchFamily="2" charset="2"/>
              <a:buChar char="§"/>
            </a:pPr>
            <a:endParaRPr lang="en-US" b="1" dirty="0"/>
          </a:p>
        </p:txBody>
      </p:sp>
      <p:pic>
        <p:nvPicPr>
          <p:cNvPr id="4" name="Picture 3"/>
          <p:cNvPicPr>
            <a:picLocks noChangeAspect="1"/>
          </p:cNvPicPr>
          <p:nvPr/>
        </p:nvPicPr>
        <p:blipFill>
          <a:blip r:embed="rId2"/>
          <a:stretch>
            <a:fillRect/>
          </a:stretch>
        </p:blipFill>
        <p:spPr>
          <a:xfrm>
            <a:off x="6663673" y="1854200"/>
            <a:ext cx="5217854" cy="4711700"/>
          </a:xfrm>
          <a:prstGeom prst="rect">
            <a:avLst/>
          </a:prstGeom>
        </p:spPr>
      </p:pic>
    </p:spTree>
    <p:extLst>
      <p:ext uri="{BB962C8B-B14F-4D97-AF65-F5344CB8AC3E}">
        <p14:creationId xmlns:p14="http://schemas.microsoft.com/office/powerpoint/2010/main" val="18091260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1074" y="1063486"/>
            <a:ext cx="11404602" cy="4770537"/>
          </a:xfrm>
          <a:prstGeom prst="rect">
            <a:avLst/>
          </a:prstGeom>
        </p:spPr>
        <p:txBody>
          <a:bodyPr wrap="square">
            <a:spAutoFit/>
          </a:bodyPr>
          <a:lstStyle/>
          <a:p>
            <a:pPr marL="571500" indent="-571500">
              <a:buFont typeface="Wingdings" panose="05000000000000000000" pitchFamily="2" charset="2"/>
              <a:buChar char="§"/>
            </a:pPr>
            <a:r>
              <a:rPr lang="en-US" sz="1600" dirty="0"/>
              <a:t>The input layer consists of one hot encoded vectors of size 1 x V, where V is the size of the corpus </a:t>
            </a:r>
            <a:r>
              <a:rPr lang="en-US" sz="1600" b="1" dirty="0"/>
              <a:t>vocabulary</a:t>
            </a:r>
            <a:r>
              <a:rPr lang="en-US" sz="1600" dirty="0"/>
              <a:t>.  The output layer has multiple one hot encoded vectors of size 1 x V each.  </a:t>
            </a:r>
          </a:p>
          <a:p>
            <a:pPr marL="571500"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The input vector is a one hot encoded word.  Each of the output vectors for a given input is a one hot encoded word in the context of the input word</a:t>
            </a:r>
          </a:p>
          <a:p>
            <a:pPr marL="571500"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t>The neural network also has one hidden layer, just like in CBOW</a:t>
            </a:r>
          </a:p>
          <a:p>
            <a:pPr marL="571500"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Input-Hidden layer weights </a:t>
            </a:r>
            <a:r>
              <a:rPr lang="en-US" sz="1600" dirty="0">
                <a:highlight>
                  <a:srgbClr val="FFFF00"/>
                </a:highlight>
              </a:rPr>
              <a:t>form</a:t>
            </a:r>
            <a:r>
              <a:rPr lang="en-US" sz="1600" dirty="0"/>
              <a:t> a matrix of size V x N</a:t>
            </a:r>
          </a:p>
          <a:p>
            <a:pPr marL="1485900" lvl="2" indent="-571500">
              <a:buFont typeface="Wingdings" panose="05000000000000000000" pitchFamily="2" charset="2"/>
              <a:buChar char="§"/>
            </a:pPr>
            <a:r>
              <a:rPr lang="en-US" sz="1600" dirty="0"/>
              <a:t>Hidden-Output layer weights </a:t>
            </a:r>
            <a:r>
              <a:rPr lang="en-US" sz="1600" dirty="0">
                <a:highlight>
                  <a:srgbClr val="FFFF00"/>
                </a:highlight>
              </a:rPr>
              <a:t>form</a:t>
            </a:r>
            <a:r>
              <a:rPr lang="en-US" sz="1600" dirty="0"/>
              <a:t> a matrix of size N x V</a:t>
            </a:r>
          </a:p>
          <a:p>
            <a:pPr marL="1485900" lvl="2" indent="-571500">
              <a:buFont typeface="Wingdings" panose="05000000000000000000" pitchFamily="2" charset="2"/>
              <a:buChar char="§"/>
            </a:pPr>
            <a:r>
              <a:rPr lang="en-US" sz="1600" dirty="0"/>
              <a:t>N = number of dimensions used to represent each word (also equals number of neurons in the hidden layer).  Just like in CBOW, N must be selected prior to training the model</a:t>
            </a:r>
          </a:p>
          <a:p>
            <a:pPr marL="571500"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t>Skip-gram uses a </a:t>
            </a:r>
            <a:r>
              <a:rPr lang="en-US" sz="1600" dirty="0" err="1">
                <a:highlight>
                  <a:srgbClr val="FFFF00"/>
                </a:highlight>
              </a:rPr>
              <a:t>softmax</a:t>
            </a:r>
            <a:r>
              <a:rPr lang="en-US" sz="1600" dirty="0"/>
              <a:t> activation function in the output layer to produce probabilities across the possible words in the vocabulary for how likely each word is to be in the context of the input word</a:t>
            </a:r>
          </a:p>
          <a:p>
            <a:pPr marL="571500"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highlight>
                  <a:srgbClr val="FFFF00"/>
                </a:highlight>
              </a:rPr>
              <a:t>After the neural network trains using backpropagation, the output is discarded, and the Input-Hidden layer weights are kept as the word </a:t>
            </a:r>
            <a:r>
              <a:rPr lang="en-US" sz="1600" dirty="0" err="1">
                <a:highlight>
                  <a:srgbClr val="FFFF00"/>
                </a:highlight>
              </a:rPr>
              <a:t>embeddings</a:t>
            </a:r>
            <a:r>
              <a:rPr lang="en-US" sz="1600" dirty="0">
                <a:highlight>
                  <a:srgbClr val="FFFF00"/>
                </a:highlight>
              </a:rPr>
              <a:t>, similar to CBOW</a:t>
            </a:r>
          </a:p>
          <a:p>
            <a:pPr marL="571500" indent="-571500">
              <a:buFont typeface="Wingdings" panose="05000000000000000000" pitchFamily="2" charset="2"/>
              <a:buChar char="§"/>
            </a:pPr>
            <a:endParaRPr lang="en-US" sz="1600" dirty="0"/>
          </a:p>
        </p:txBody>
      </p:sp>
      <p:sp>
        <p:nvSpPr>
          <p:cNvPr id="3" name="TextBox 2">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1D5E75"/>
                </a:solidFill>
                <a:latin typeface="Tahoma"/>
              </a:rPr>
              <a:t>word2vec </a:t>
            </a:r>
            <a:r>
              <a:rPr lang="mr-IN" sz="4000" b="1" dirty="0">
                <a:solidFill>
                  <a:srgbClr val="1D5E75"/>
                </a:solidFill>
                <a:latin typeface="Tahoma"/>
              </a:rPr>
              <a:t>–</a:t>
            </a:r>
            <a:r>
              <a:rPr lang="en-US" sz="4000" b="1" dirty="0">
                <a:solidFill>
                  <a:srgbClr val="1D5E75"/>
                </a:solidFill>
                <a:latin typeface="Tahoma"/>
              </a:rPr>
              <a:t> Skip-gram</a:t>
            </a:r>
            <a:endParaRPr kumimoji="0" lang="en-US" sz="4000" b="1" i="0" u="none" strike="noStrike" kern="1200" cap="none" spc="0" normalizeH="0" baseline="0" noProof="0" dirty="0">
              <a:ln>
                <a:noFill/>
              </a:ln>
              <a:solidFill>
                <a:srgbClr val="000000"/>
              </a:solidFill>
              <a:effectLst/>
              <a:uLnTx/>
              <a:uFillTx/>
              <a:latin typeface="Tahoma"/>
            </a:endParaRPr>
          </a:p>
        </p:txBody>
      </p:sp>
    </p:spTree>
    <p:extLst>
      <p:ext uri="{BB962C8B-B14F-4D97-AF65-F5344CB8AC3E}">
        <p14:creationId xmlns:p14="http://schemas.microsoft.com/office/powerpoint/2010/main" val="20486537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CFD692-667E-4802-AD2B-A571EA34E866}"/>
              </a:ext>
            </a:extLst>
          </p:cNvPr>
          <p:cNvSpPr txBox="1"/>
          <p:nvPr/>
        </p:nvSpPr>
        <p:spPr>
          <a:xfrm>
            <a:off x="130206" y="31928"/>
            <a:ext cx="10191565"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800" b="1" dirty="0">
                <a:solidFill>
                  <a:srgbClr val="1D5E75"/>
                </a:solidFill>
                <a:latin typeface="Tahoma"/>
              </a:rPr>
              <a:t>Agenda</a:t>
            </a:r>
            <a:endParaRPr kumimoji="0" lang="en-US" sz="4800" b="1" i="0" u="none" strike="noStrike" kern="1200" cap="none" spc="0" normalizeH="0" baseline="0" noProof="0" dirty="0">
              <a:ln>
                <a:noFill/>
              </a:ln>
              <a:solidFill>
                <a:srgbClr val="000000"/>
              </a:solidFill>
              <a:effectLst/>
              <a:uLnTx/>
              <a:uFillTx/>
              <a:latin typeface="Tahoma"/>
            </a:endParaRPr>
          </a:p>
        </p:txBody>
      </p:sp>
      <p:sp>
        <p:nvSpPr>
          <p:cNvPr id="3" name="TextBox 2">
            <a:extLst>
              <a:ext uri="{FF2B5EF4-FFF2-40B4-BE49-F238E27FC236}">
                <a16:creationId xmlns:a16="http://schemas.microsoft.com/office/drawing/2014/main" id="{7A280CB2-6578-4CA5-9D3C-2727C34DF6D9}"/>
              </a:ext>
            </a:extLst>
          </p:cNvPr>
          <p:cNvSpPr txBox="1"/>
          <p:nvPr/>
        </p:nvSpPr>
        <p:spPr>
          <a:xfrm>
            <a:off x="325515" y="1211355"/>
            <a:ext cx="8078679" cy="4431983"/>
          </a:xfrm>
          <a:prstGeom prst="rect">
            <a:avLst/>
          </a:prstGeom>
          <a:noFill/>
        </p:spPr>
        <p:txBody>
          <a:bodyPr wrap="square" lIns="0" tIns="0" rIns="0" bIns="0" rtlCol="0">
            <a:spAutoFit/>
          </a:bodyPr>
          <a:lstStyle/>
          <a:p>
            <a:pPr marL="457200" indent="-457200">
              <a:buFont typeface="Arial" panose="020B0604020202020204" pitchFamily="34" charset="0"/>
              <a:buChar char="•"/>
            </a:pPr>
            <a:endParaRPr lang="en-US" dirty="0"/>
          </a:p>
          <a:p>
            <a:pPr marL="571500" indent="-571500">
              <a:buFont typeface="Arial" panose="020B0604020202020204" pitchFamily="34" charset="0"/>
              <a:buChar char="•"/>
            </a:pPr>
            <a:r>
              <a:rPr lang="en-US" dirty="0"/>
              <a:t>What is text mining?</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Text mining vs. NLP</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Bag of Words model</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TF-IDF</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N-grams</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Byte Pair Encoding</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Word2vec</a:t>
            </a:r>
          </a:p>
          <a:p>
            <a:pPr marL="571500" indent="-571500">
              <a:buFont typeface="Arial" panose="020B0604020202020204" pitchFamily="34" charset="0"/>
              <a:buChar char="•"/>
            </a:pPr>
            <a:endParaRPr lang="en-US" dirty="0"/>
          </a:p>
          <a:p>
            <a:pPr marL="571500" indent="-571500">
              <a:buFont typeface="Arial" panose="020B0604020202020204" pitchFamily="34" charset="0"/>
              <a:buChar char="•"/>
            </a:pPr>
            <a:r>
              <a:rPr lang="en-US" dirty="0"/>
              <a:t>Text mining with Python</a:t>
            </a:r>
          </a:p>
        </p:txBody>
      </p:sp>
      <p:pic>
        <p:nvPicPr>
          <p:cNvPr id="5" name="Picture 4">
            <a:extLst>
              <a:ext uri="{FF2B5EF4-FFF2-40B4-BE49-F238E27FC236}">
                <a16:creationId xmlns:a16="http://schemas.microsoft.com/office/drawing/2014/main" id="{4F81FA5B-9139-45AD-8A57-1A69939DC6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9503" y="242656"/>
            <a:ext cx="3048000" cy="3048000"/>
          </a:xfrm>
          <a:prstGeom prst="rect">
            <a:avLst/>
          </a:prstGeom>
        </p:spPr>
      </p:pic>
    </p:spTree>
    <p:extLst>
      <p:ext uri="{BB962C8B-B14F-4D97-AF65-F5344CB8AC3E}">
        <p14:creationId xmlns:p14="http://schemas.microsoft.com/office/powerpoint/2010/main" val="38315146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1D5E75"/>
                </a:solidFill>
                <a:latin typeface="Tahoma"/>
              </a:rPr>
              <a:t>Skip-gram vs. CBOW</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3" name="Rectangle 2"/>
          <p:cNvSpPr/>
          <p:nvPr/>
        </p:nvSpPr>
        <p:spPr>
          <a:xfrm>
            <a:off x="321074" y="1063486"/>
            <a:ext cx="11404602" cy="3785652"/>
          </a:xfrm>
          <a:prstGeom prst="rect">
            <a:avLst/>
          </a:prstGeom>
        </p:spPr>
        <p:txBody>
          <a:bodyPr wrap="square">
            <a:spAutoFit/>
          </a:bodyPr>
          <a:lstStyle/>
          <a:p>
            <a:pPr marL="571500" indent="-571500">
              <a:buFont typeface="Wingdings" panose="05000000000000000000" pitchFamily="2" charset="2"/>
              <a:buChar char="§"/>
            </a:pPr>
            <a:r>
              <a:rPr lang="en-US" sz="1600" dirty="0">
                <a:highlight>
                  <a:srgbClr val="FFFF00"/>
                </a:highlight>
              </a:rPr>
              <a:t>Skip-gram</a:t>
            </a:r>
            <a:r>
              <a:rPr lang="en-US" sz="1600" dirty="0"/>
              <a:t> can better capture the </a:t>
            </a:r>
            <a:r>
              <a:rPr lang="en-US" sz="1600" dirty="0">
                <a:highlight>
                  <a:srgbClr val="FFFF00"/>
                </a:highlight>
              </a:rPr>
              <a:t>semantics</a:t>
            </a:r>
            <a:r>
              <a:rPr lang="en-US" sz="1600" dirty="0"/>
              <a:t> in words that have multiple meanings:</a:t>
            </a:r>
          </a:p>
          <a:p>
            <a:pPr marL="571500"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The person </a:t>
            </a:r>
            <a:r>
              <a:rPr lang="en-US" sz="1600" b="1" dirty="0"/>
              <a:t>left</a:t>
            </a:r>
            <a:r>
              <a:rPr lang="en-US" sz="1600" dirty="0"/>
              <a:t> the street.</a:t>
            </a:r>
          </a:p>
          <a:p>
            <a:pPr marL="1485900" lvl="2" indent="-571500">
              <a:buFont typeface="Wingdings" panose="05000000000000000000" pitchFamily="2" charset="2"/>
              <a:buChar char="§"/>
            </a:pPr>
            <a:r>
              <a:rPr lang="en-US" sz="1600" dirty="0"/>
              <a:t>He broke his </a:t>
            </a:r>
            <a:r>
              <a:rPr lang="en-US" sz="1600" b="1" dirty="0"/>
              <a:t>left</a:t>
            </a:r>
            <a:r>
              <a:rPr lang="en-US" sz="1600" dirty="0"/>
              <a:t> arm.</a:t>
            </a:r>
          </a:p>
          <a:p>
            <a:pPr marL="1485900" lvl="2"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b="1" dirty="0"/>
              <a:t>Apple</a:t>
            </a:r>
            <a:r>
              <a:rPr lang="en-US" sz="1600" dirty="0"/>
              <a:t> reported earnings on Wednesday.</a:t>
            </a:r>
          </a:p>
          <a:p>
            <a:pPr marL="1485900" lvl="2" indent="-571500">
              <a:buFont typeface="Wingdings" panose="05000000000000000000" pitchFamily="2" charset="2"/>
              <a:buChar char="§"/>
            </a:pPr>
            <a:r>
              <a:rPr lang="en-US" sz="1600" dirty="0"/>
              <a:t>I would love to eat an </a:t>
            </a:r>
            <a:r>
              <a:rPr lang="en-US" sz="1600" b="1" dirty="0"/>
              <a:t>apple</a:t>
            </a:r>
            <a:r>
              <a:rPr lang="en-US" sz="1600" dirty="0"/>
              <a:t>.</a:t>
            </a:r>
          </a:p>
          <a:p>
            <a:pPr marL="1485900" lvl="2" indent="-571500">
              <a:buFont typeface="Wingdings" panose="05000000000000000000" pitchFamily="2" charset="2"/>
              <a:buChar char="§"/>
            </a:pPr>
            <a:endParaRPr lang="en-US" sz="1600" dirty="0"/>
          </a:p>
          <a:p>
            <a:pPr marL="1485900" lvl="2"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highlight>
                  <a:srgbClr val="FFFF00"/>
                </a:highlight>
              </a:rPr>
              <a:t>CBOW</a:t>
            </a:r>
            <a:r>
              <a:rPr lang="en-US" sz="1600" dirty="0"/>
              <a:t> is generally </a:t>
            </a:r>
            <a:r>
              <a:rPr lang="en-US" sz="1600" dirty="0">
                <a:highlight>
                  <a:srgbClr val="FFFF00"/>
                </a:highlight>
              </a:rPr>
              <a:t>faster</a:t>
            </a:r>
            <a:r>
              <a:rPr lang="en-US" sz="1600" dirty="0"/>
              <a:t> to train than Skip-gram</a:t>
            </a:r>
          </a:p>
          <a:p>
            <a:pPr marL="571500"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highlight>
                  <a:srgbClr val="FFFF00"/>
                </a:highlight>
              </a:rPr>
              <a:t>Skip-gram</a:t>
            </a:r>
            <a:r>
              <a:rPr lang="en-US" sz="1600" dirty="0"/>
              <a:t> is generally more </a:t>
            </a:r>
            <a:r>
              <a:rPr lang="en-US" sz="1600" dirty="0">
                <a:highlight>
                  <a:srgbClr val="FFFF00"/>
                </a:highlight>
              </a:rPr>
              <a:t>accurate</a:t>
            </a:r>
            <a:r>
              <a:rPr lang="en-US" sz="1600" dirty="0"/>
              <a:t> for rarer words, while CBOW can be better for higher frequency words</a:t>
            </a:r>
          </a:p>
          <a:p>
            <a:pPr marL="571500"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t>Both variations of word2vec have the disadvantage </a:t>
            </a:r>
            <a:r>
              <a:rPr lang="en-US" sz="1600" dirty="0">
                <a:highlight>
                  <a:srgbClr val="FFFF00"/>
                </a:highlight>
              </a:rPr>
              <a:t>that they cannot explicitly handle new words</a:t>
            </a:r>
            <a:r>
              <a:rPr lang="en-US" sz="1600" dirty="0"/>
              <a:t> that were not seen in the training data</a:t>
            </a:r>
          </a:p>
        </p:txBody>
      </p:sp>
    </p:spTree>
    <p:extLst>
      <p:ext uri="{BB962C8B-B14F-4D97-AF65-F5344CB8AC3E}">
        <p14:creationId xmlns:p14="http://schemas.microsoft.com/office/powerpoint/2010/main" val="6298350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noProof="0" dirty="0">
                <a:solidFill>
                  <a:srgbClr val="1D5E75"/>
                </a:solidFill>
                <a:latin typeface="Tahoma"/>
              </a:rPr>
              <a:t>How to create features from word </a:t>
            </a:r>
            <a:r>
              <a:rPr lang="en-US" sz="3600" b="1" noProof="0" dirty="0" err="1">
                <a:solidFill>
                  <a:srgbClr val="1D5E75"/>
                </a:solidFill>
                <a:latin typeface="Tahoma"/>
              </a:rPr>
              <a:t>embeddings</a:t>
            </a:r>
            <a:r>
              <a:rPr lang="en-US" sz="3600" b="1" noProof="0" dirty="0">
                <a:solidFill>
                  <a:srgbClr val="1D5E75"/>
                </a:solidFill>
                <a:latin typeface="Tahoma"/>
              </a:rPr>
              <a:t>?</a:t>
            </a:r>
            <a:endParaRPr kumimoji="0" lang="en-US" sz="3600" b="1" i="0" u="none" strike="noStrike" kern="1200" cap="none" spc="0" normalizeH="0" baseline="0" noProof="0" dirty="0">
              <a:ln>
                <a:noFill/>
              </a:ln>
              <a:solidFill>
                <a:srgbClr val="000000"/>
              </a:solidFill>
              <a:effectLst/>
              <a:uLnTx/>
              <a:uFillTx/>
              <a:latin typeface="Tahoma"/>
            </a:endParaRPr>
          </a:p>
        </p:txBody>
      </p:sp>
      <p:sp>
        <p:nvSpPr>
          <p:cNvPr id="3" name="Rectangle 2"/>
          <p:cNvSpPr/>
          <p:nvPr/>
        </p:nvSpPr>
        <p:spPr>
          <a:xfrm>
            <a:off x="321074" y="1063486"/>
            <a:ext cx="11404602" cy="5755422"/>
          </a:xfrm>
          <a:prstGeom prst="rect">
            <a:avLst/>
          </a:prstGeom>
        </p:spPr>
        <p:txBody>
          <a:bodyPr wrap="square">
            <a:spAutoFit/>
          </a:bodyPr>
          <a:lstStyle/>
          <a:p>
            <a:pPr marL="571500" indent="-571500">
              <a:buFont typeface="Wingdings" panose="05000000000000000000" pitchFamily="2" charset="2"/>
              <a:buChar char="§"/>
            </a:pPr>
            <a:r>
              <a:rPr lang="en-US" sz="1600" dirty="0"/>
              <a:t>Word </a:t>
            </a:r>
            <a:r>
              <a:rPr lang="en-US" sz="1600" dirty="0" err="1"/>
              <a:t>embeddings</a:t>
            </a:r>
            <a:r>
              <a:rPr lang="en-US" sz="1600" dirty="0"/>
              <a:t> produce features on a word level, but we need to get features on a document level in order to do document-level classification, analysis, etc.</a:t>
            </a:r>
          </a:p>
          <a:p>
            <a:pPr marL="571500"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highlight>
                  <a:srgbClr val="FFFF00"/>
                </a:highlight>
              </a:rPr>
              <a:t>The key point to remember is that word </a:t>
            </a:r>
            <a:r>
              <a:rPr lang="en-US" sz="1600" dirty="0" err="1">
                <a:highlight>
                  <a:srgbClr val="FFFF00"/>
                </a:highlight>
              </a:rPr>
              <a:t>embeddings</a:t>
            </a:r>
            <a:r>
              <a:rPr lang="en-US" sz="1600" dirty="0">
                <a:highlight>
                  <a:srgbClr val="FFFF00"/>
                </a:highlight>
              </a:rPr>
              <a:t> are numerical vectors.  Like any vectors, we can apply mathematical operations to them</a:t>
            </a:r>
          </a:p>
          <a:p>
            <a:pPr marL="571500"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t>Common ways to create document-level features from word </a:t>
            </a:r>
            <a:r>
              <a:rPr lang="en-US" sz="1600" dirty="0" err="1"/>
              <a:t>embeddings</a:t>
            </a:r>
            <a:r>
              <a:rPr lang="en-US" sz="1600" dirty="0"/>
              <a:t> include the following:</a:t>
            </a:r>
          </a:p>
          <a:p>
            <a:pPr marL="571500"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highlight>
                  <a:srgbClr val="FFFF00"/>
                </a:highlight>
              </a:rPr>
              <a:t>Average</a:t>
            </a:r>
            <a:r>
              <a:rPr lang="en-US" sz="1600" dirty="0"/>
              <a:t> the word </a:t>
            </a:r>
            <a:r>
              <a:rPr lang="en-US" sz="1600" dirty="0" err="1"/>
              <a:t>embeddings</a:t>
            </a:r>
            <a:r>
              <a:rPr lang="en-US" sz="1600" dirty="0"/>
              <a:t> across the document</a:t>
            </a:r>
          </a:p>
          <a:p>
            <a:pPr marL="1485900" lvl="2"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highlight>
                  <a:srgbClr val="FFFF00"/>
                </a:highlight>
              </a:rPr>
              <a:t>Sum</a:t>
            </a:r>
            <a:r>
              <a:rPr lang="en-US" sz="1600" dirty="0"/>
              <a:t> the word </a:t>
            </a:r>
            <a:r>
              <a:rPr lang="en-US" sz="1600" dirty="0" err="1"/>
              <a:t>embeddings</a:t>
            </a:r>
            <a:r>
              <a:rPr lang="en-US" sz="1600" dirty="0"/>
              <a:t> across the document</a:t>
            </a:r>
          </a:p>
          <a:p>
            <a:pPr marL="1485900" lvl="2"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Take </a:t>
            </a:r>
            <a:r>
              <a:rPr lang="en-US" sz="1600" dirty="0">
                <a:highlight>
                  <a:srgbClr val="FFFF00"/>
                </a:highlight>
              </a:rPr>
              <a:t>the max / min </a:t>
            </a:r>
            <a:r>
              <a:rPr lang="en-US" sz="1600" dirty="0"/>
              <a:t>across the coordinates of the word </a:t>
            </a:r>
            <a:r>
              <a:rPr lang="en-US" sz="1600" dirty="0" err="1"/>
              <a:t>embeddings</a:t>
            </a:r>
            <a:endParaRPr lang="en-US" sz="1600" dirty="0"/>
          </a:p>
          <a:p>
            <a:pPr marL="1485900" lvl="2" indent="-571500">
              <a:buFont typeface="Wingdings" panose="05000000000000000000" pitchFamily="2" charset="2"/>
              <a:buChar char="§"/>
            </a:pPr>
            <a:endParaRPr lang="en-US" sz="1600" dirty="0"/>
          </a:p>
          <a:p>
            <a:pPr marL="2400300" lvl="4" indent="-571500">
              <a:buFont typeface="Wingdings" panose="05000000000000000000" pitchFamily="2" charset="2"/>
              <a:buChar char="§"/>
            </a:pPr>
            <a:r>
              <a:rPr lang="en-US" sz="1600" dirty="0"/>
              <a:t>Example: Suppose X and Y are two word </a:t>
            </a:r>
            <a:r>
              <a:rPr lang="en-US" sz="1600" dirty="0" err="1"/>
              <a:t>embeddings</a:t>
            </a:r>
            <a:r>
              <a:rPr lang="en-US" sz="1600" dirty="0"/>
              <a:t>:</a:t>
            </a:r>
          </a:p>
          <a:p>
            <a:pPr marL="3314700" lvl="6" indent="-571500">
              <a:buFont typeface="Wingdings" panose="05000000000000000000" pitchFamily="2" charset="2"/>
              <a:buChar char="§"/>
            </a:pPr>
            <a:endParaRPr lang="en-US" sz="1600" dirty="0"/>
          </a:p>
          <a:p>
            <a:pPr marL="3314700" lvl="6" indent="-571500">
              <a:buFont typeface="Wingdings" panose="05000000000000000000" pitchFamily="2" charset="2"/>
              <a:buChar char="§"/>
            </a:pPr>
            <a:r>
              <a:rPr lang="en-US" sz="1600" dirty="0"/>
              <a:t>X = [x1, x2, x3]</a:t>
            </a:r>
          </a:p>
          <a:p>
            <a:pPr marL="3314700" lvl="6" indent="-571500">
              <a:buFont typeface="Wingdings" panose="05000000000000000000" pitchFamily="2" charset="2"/>
              <a:buChar char="§"/>
            </a:pPr>
            <a:r>
              <a:rPr lang="en-US" sz="1600" dirty="0"/>
              <a:t>Y = [y1, y2, y3]</a:t>
            </a:r>
          </a:p>
          <a:p>
            <a:pPr marL="3314700" lvl="6" indent="-571500">
              <a:buFont typeface="Wingdings" panose="05000000000000000000" pitchFamily="2" charset="2"/>
              <a:buChar char="§"/>
            </a:pPr>
            <a:endParaRPr lang="en-US" sz="1600" dirty="0"/>
          </a:p>
          <a:p>
            <a:pPr marL="3314700" lvl="6" indent="-571500">
              <a:buFont typeface="Wingdings" panose="05000000000000000000" pitchFamily="2" charset="2"/>
              <a:buChar char="§"/>
            </a:pPr>
            <a:r>
              <a:rPr lang="en-US" sz="1600" dirty="0">
                <a:sym typeface="Wingdings"/>
              </a:rPr>
              <a:t>[(x1 + y1) / 2, (x2 + y2) / 2, (x3 + y3) / 2]</a:t>
            </a:r>
          </a:p>
          <a:p>
            <a:pPr marL="3314700" lvl="6" indent="-571500">
              <a:buFont typeface="Wingdings" panose="05000000000000000000" pitchFamily="2" charset="2"/>
              <a:buChar char="§"/>
            </a:pPr>
            <a:r>
              <a:rPr lang="en-US" sz="1600" dirty="0">
                <a:sym typeface="Wingdings"/>
              </a:rPr>
              <a:t>[x1 + y1, x2 + y2, x3 + y3]</a:t>
            </a:r>
          </a:p>
          <a:p>
            <a:pPr marL="3314700" lvl="6" indent="-571500">
              <a:buFont typeface="Wingdings" panose="05000000000000000000" pitchFamily="2" charset="2"/>
              <a:buChar char="§"/>
            </a:pPr>
            <a:r>
              <a:rPr lang="en-US" sz="1600" dirty="0">
                <a:sym typeface="Wingdings"/>
              </a:rPr>
              <a:t>[min(x1, y1), min(x2, y2), min(x3, y3)]</a:t>
            </a:r>
            <a:endParaRPr lang="en-US" sz="1600" dirty="0"/>
          </a:p>
          <a:p>
            <a:pPr marL="571500" indent="-571500">
              <a:buFont typeface="Wingdings" panose="05000000000000000000" pitchFamily="2" charset="2"/>
              <a:buChar char="§"/>
            </a:pPr>
            <a:endParaRPr lang="en-US" sz="1600" dirty="0"/>
          </a:p>
        </p:txBody>
      </p:sp>
    </p:spTree>
    <p:extLst>
      <p:ext uri="{BB962C8B-B14F-4D97-AF65-F5344CB8AC3E}">
        <p14:creationId xmlns:p14="http://schemas.microsoft.com/office/powerpoint/2010/main" val="20722499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noProof="0" dirty="0">
                <a:solidFill>
                  <a:srgbClr val="1D5E75"/>
                </a:solidFill>
                <a:latin typeface="Tahoma"/>
              </a:rPr>
              <a:t>Transfer Learning</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4" name="Rectangle 3"/>
          <p:cNvSpPr/>
          <p:nvPr/>
        </p:nvSpPr>
        <p:spPr>
          <a:xfrm>
            <a:off x="321074" y="1063486"/>
            <a:ext cx="11404602" cy="1815882"/>
          </a:xfrm>
          <a:prstGeom prst="rect">
            <a:avLst/>
          </a:prstGeom>
        </p:spPr>
        <p:txBody>
          <a:bodyPr wrap="square">
            <a:spAutoFit/>
          </a:bodyPr>
          <a:lstStyle/>
          <a:p>
            <a:pPr marL="571500" indent="-571500">
              <a:buFont typeface="Wingdings" panose="05000000000000000000" pitchFamily="2" charset="2"/>
              <a:buChar char="§"/>
            </a:pPr>
            <a:r>
              <a:rPr lang="en-US" sz="1600" dirty="0"/>
              <a:t>Word2vec can enable a powerful feature called </a:t>
            </a:r>
            <a:r>
              <a:rPr lang="en-US" sz="1600" b="1" dirty="0"/>
              <a:t>transfer learning</a:t>
            </a:r>
          </a:p>
          <a:p>
            <a:pPr marL="571500" indent="-571500">
              <a:buFont typeface="Wingdings" panose="05000000000000000000" pitchFamily="2" charset="2"/>
              <a:buChar char="§"/>
            </a:pPr>
            <a:endParaRPr lang="en-US" sz="1600" b="1" dirty="0"/>
          </a:p>
          <a:p>
            <a:pPr marL="571500" indent="-571500">
              <a:buFont typeface="Wingdings" panose="05000000000000000000" pitchFamily="2" charset="2"/>
              <a:buChar char="§"/>
            </a:pPr>
            <a:r>
              <a:rPr lang="en-US" sz="1600" b="1" dirty="0"/>
              <a:t>Transfer learning </a:t>
            </a:r>
            <a:r>
              <a:rPr lang="en-US" sz="1600" dirty="0"/>
              <a:t>uses information learned from one trained model and incorporates it into other models, or uses the information as a basis for further training</a:t>
            </a:r>
          </a:p>
          <a:p>
            <a:pPr marL="571500" indent="-571500">
              <a:buFont typeface="Wingdings" panose="05000000000000000000" pitchFamily="2" charset="2"/>
              <a:buChar char="§"/>
            </a:pPr>
            <a:endParaRPr lang="en-US" sz="1600" b="1" dirty="0"/>
          </a:p>
          <a:p>
            <a:pPr marL="571500" indent="-571500">
              <a:buFont typeface="Wingdings" panose="05000000000000000000" pitchFamily="2" charset="2"/>
              <a:buChar char="§"/>
            </a:pPr>
            <a:r>
              <a:rPr lang="en-US" sz="1600" b="1" dirty="0"/>
              <a:t>Transfer learning </a:t>
            </a:r>
            <a:r>
              <a:rPr lang="en-US" sz="1600" dirty="0"/>
              <a:t>is possible in word2vec because the word </a:t>
            </a:r>
            <a:r>
              <a:rPr lang="en-US" sz="1600" dirty="0" err="1"/>
              <a:t>embeddings</a:t>
            </a:r>
            <a:r>
              <a:rPr lang="en-US" sz="1600" dirty="0"/>
              <a:t> learned can be used in other text-related problems</a:t>
            </a:r>
            <a:endParaRPr lang="en-US" sz="1600" b="1" dirty="0"/>
          </a:p>
        </p:txBody>
      </p:sp>
      <p:pic>
        <p:nvPicPr>
          <p:cNvPr id="5" name="Picture 4"/>
          <p:cNvPicPr>
            <a:picLocks noChangeAspect="1"/>
          </p:cNvPicPr>
          <p:nvPr/>
        </p:nvPicPr>
        <p:blipFill>
          <a:blip r:embed="rId2"/>
          <a:stretch>
            <a:fillRect/>
          </a:stretch>
        </p:blipFill>
        <p:spPr>
          <a:xfrm>
            <a:off x="1866900" y="3640497"/>
            <a:ext cx="8763000" cy="2768552"/>
          </a:xfrm>
          <a:prstGeom prst="rect">
            <a:avLst/>
          </a:prstGeom>
        </p:spPr>
      </p:pic>
    </p:spTree>
    <p:extLst>
      <p:ext uri="{BB962C8B-B14F-4D97-AF65-F5344CB8AC3E}">
        <p14:creationId xmlns:p14="http://schemas.microsoft.com/office/powerpoint/2010/main" val="14377319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noProof="0" dirty="0">
                <a:solidFill>
                  <a:srgbClr val="1D5E75"/>
                </a:solidFill>
                <a:latin typeface="Tahoma"/>
              </a:rPr>
              <a:t>Combining features</a:t>
            </a:r>
          </a:p>
        </p:txBody>
      </p:sp>
      <p:sp>
        <p:nvSpPr>
          <p:cNvPr id="3" name="Rectangle 2"/>
          <p:cNvSpPr/>
          <p:nvPr/>
        </p:nvSpPr>
        <p:spPr>
          <a:xfrm>
            <a:off x="321074" y="1063486"/>
            <a:ext cx="11404602" cy="5509200"/>
          </a:xfrm>
          <a:prstGeom prst="rect">
            <a:avLst/>
          </a:prstGeom>
        </p:spPr>
        <p:txBody>
          <a:bodyPr wrap="square">
            <a:spAutoFit/>
          </a:bodyPr>
          <a:lstStyle/>
          <a:p>
            <a:pPr marL="571500" indent="-571500">
              <a:buFont typeface="Wingdings" panose="05000000000000000000" pitchFamily="2" charset="2"/>
              <a:buChar char="§"/>
            </a:pPr>
            <a:r>
              <a:rPr lang="en-US" sz="1600" dirty="0"/>
              <a:t>In developing classification models based of text data (e.g. spam classification, sentiment, etc.), the methods described so far can be combined to form different sets of features input into various supervised learning models</a:t>
            </a:r>
          </a:p>
          <a:p>
            <a:pPr marL="571500"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t>Other text-related features could be used, as well.  For example:</a:t>
            </a:r>
          </a:p>
          <a:p>
            <a:pPr marL="571500"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Count of words in document</a:t>
            </a:r>
          </a:p>
          <a:p>
            <a:pPr marL="1485900" lvl="2"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Count of unique words in document</a:t>
            </a:r>
          </a:p>
          <a:p>
            <a:pPr marL="1485900" lvl="2"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Count of characters</a:t>
            </a:r>
          </a:p>
          <a:p>
            <a:pPr marL="1485900" lvl="2"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Count of each part of speech (verb, noun, adjective, etc.)</a:t>
            </a:r>
          </a:p>
          <a:p>
            <a:pPr marL="1485900" lvl="2"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t>Other non-text features could also be combined with the text features</a:t>
            </a:r>
          </a:p>
          <a:p>
            <a:pPr marL="571500" indent="-571500">
              <a:buFont typeface="Wingdings" panose="05000000000000000000" pitchFamily="2" charset="2"/>
              <a:buChar char="§"/>
            </a:pPr>
            <a:endParaRPr lang="en-US" sz="1600" dirty="0"/>
          </a:p>
          <a:p>
            <a:pPr marL="571500" indent="-571500">
              <a:buFont typeface="Wingdings" panose="05000000000000000000" pitchFamily="2" charset="2"/>
              <a:buChar char="§"/>
            </a:pPr>
            <a:r>
              <a:rPr lang="en-US" sz="1600" dirty="0"/>
              <a:t>Combining all the features may lead to dimensionality problems:</a:t>
            </a:r>
          </a:p>
          <a:p>
            <a:pPr marL="571500"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Could use feature importance metrics like Gini impurity or information gain to reduce dimensionality</a:t>
            </a:r>
          </a:p>
          <a:p>
            <a:pPr marL="1485900" lvl="2"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Could use LDA (Latent </a:t>
            </a:r>
            <a:r>
              <a:rPr lang="en-US" sz="1600" dirty="0" err="1"/>
              <a:t>Dirichlet</a:t>
            </a:r>
            <a:r>
              <a:rPr lang="en-US" sz="1600" dirty="0"/>
              <a:t> Allocation), PCA, or ICA</a:t>
            </a:r>
          </a:p>
          <a:p>
            <a:pPr marL="1485900" lvl="2" indent="-571500">
              <a:buFont typeface="Wingdings" panose="05000000000000000000" pitchFamily="2" charset="2"/>
              <a:buChar char="§"/>
            </a:pPr>
            <a:endParaRPr lang="en-US" sz="1600" dirty="0"/>
          </a:p>
          <a:p>
            <a:pPr marL="1485900" lvl="2" indent="-571500">
              <a:buFont typeface="Wingdings" panose="05000000000000000000" pitchFamily="2" charset="2"/>
              <a:buChar char="§"/>
            </a:pPr>
            <a:r>
              <a:rPr lang="en-US" sz="1600" dirty="0"/>
              <a:t>L1 penalty / Regularization</a:t>
            </a:r>
          </a:p>
        </p:txBody>
      </p:sp>
    </p:spTree>
    <p:extLst>
      <p:ext uri="{BB962C8B-B14F-4D97-AF65-F5344CB8AC3E}">
        <p14:creationId xmlns:p14="http://schemas.microsoft.com/office/powerpoint/2010/main" val="15566733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1D5E75"/>
                </a:solidFill>
                <a:latin typeface="Tahoma"/>
              </a:rPr>
              <a:t>Topic modeling</a:t>
            </a:r>
            <a:endParaRPr lang="en-US" sz="4000" b="1" noProof="0" dirty="0">
              <a:solidFill>
                <a:srgbClr val="1D5E75"/>
              </a:solidFill>
              <a:latin typeface="Tahoma"/>
            </a:endParaRPr>
          </a:p>
        </p:txBody>
      </p:sp>
      <p:sp>
        <p:nvSpPr>
          <p:cNvPr id="3" name="Rectangle 2"/>
          <p:cNvSpPr/>
          <p:nvPr/>
        </p:nvSpPr>
        <p:spPr>
          <a:xfrm>
            <a:off x="1" y="1054438"/>
            <a:ext cx="12014200" cy="5062924"/>
          </a:xfrm>
          <a:prstGeom prst="rect">
            <a:avLst/>
          </a:prstGeom>
        </p:spPr>
        <p:txBody>
          <a:bodyPr wrap="square">
            <a:spAutoFit/>
          </a:bodyPr>
          <a:lstStyle/>
          <a:p>
            <a:pPr marL="571500" indent="-571500">
              <a:buFont typeface="Wingdings" panose="05000000000000000000" pitchFamily="2" charset="2"/>
              <a:buChar char="§"/>
            </a:pPr>
            <a:r>
              <a:rPr lang="en-US" sz="1700" b="1" dirty="0"/>
              <a:t>Topic modeling</a:t>
            </a:r>
            <a:r>
              <a:rPr lang="en-US" sz="1700" dirty="0"/>
              <a:t> is a relatively common use-case in NLP</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Topic modeling is the mapping of pieces of text to topics</a:t>
            </a:r>
          </a:p>
          <a:p>
            <a:pPr marL="571500"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i="1" dirty="0"/>
              <a:t>“Tomorrow will be sunny” </a:t>
            </a:r>
            <a:r>
              <a:rPr lang="en-US" sz="1700" i="1" dirty="0">
                <a:sym typeface="Wingdings"/>
              </a:rPr>
              <a:t> Weather</a:t>
            </a:r>
          </a:p>
          <a:p>
            <a:pPr marL="1485900" lvl="2" indent="-571500">
              <a:buFont typeface="Wingdings" panose="05000000000000000000" pitchFamily="2" charset="2"/>
              <a:buChar char="§"/>
            </a:pPr>
            <a:endParaRPr lang="en-US" sz="1700" i="1" dirty="0">
              <a:sym typeface="Wingdings"/>
            </a:endParaRPr>
          </a:p>
          <a:p>
            <a:pPr marL="1485900" lvl="2" indent="-571500">
              <a:buFont typeface="Wingdings" panose="05000000000000000000" pitchFamily="2" charset="2"/>
              <a:buChar char="§"/>
            </a:pPr>
            <a:r>
              <a:rPr lang="en-US" sz="1700" i="1" dirty="0">
                <a:sym typeface="Wingdings"/>
              </a:rPr>
              <a:t>“Rafael Nadal won the Barcelona Open.”  Sports</a:t>
            </a:r>
          </a:p>
          <a:p>
            <a:pPr marL="1485900" lvl="2" indent="-571500">
              <a:buFont typeface="Wingdings" panose="05000000000000000000" pitchFamily="2" charset="2"/>
              <a:buChar char="§"/>
            </a:pPr>
            <a:endParaRPr lang="en-US" sz="1700" i="1" dirty="0"/>
          </a:p>
          <a:p>
            <a:pPr marL="1485900" lvl="2" indent="-571500">
              <a:buFont typeface="Wingdings" panose="05000000000000000000" pitchFamily="2" charset="2"/>
              <a:buChar char="§"/>
            </a:pPr>
            <a:r>
              <a:rPr lang="en-US" sz="1700" i="1" dirty="0"/>
              <a:t>“The concert was great!” </a:t>
            </a:r>
            <a:r>
              <a:rPr lang="en-US" sz="1700" i="1" dirty="0">
                <a:sym typeface="Wingdings"/>
              </a:rPr>
              <a:t> Entertainment</a:t>
            </a:r>
          </a:p>
          <a:p>
            <a:pPr marL="1485900" lvl="2" indent="-571500">
              <a:buFont typeface="Wingdings" panose="05000000000000000000" pitchFamily="2" charset="2"/>
              <a:buChar char="§"/>
            </a:pPr>
            <a:endParaRPr lang="en-US" sz="1700" i="1" dirty="0">
              <a:sym typeface="Wingdings"/>
            </a:endParaRPr>
          </a:p>
          <a:p>
            <a:pPr marL="571500" indent="-571500">
              <a:buFont typeface="Wingdings" panose="05000000000000000000" pitchFamily="2" charset="2"/>
              <a:buChar char="§"/>
            </a:pPr>
            <a:endParaRPr lang="en-US" sz="1700" dirty="0">
              <a:sym typeface="Wingdings"/>
            </a:endParaRPr>
          </a:p>
          <a:p>
            <a:pPr marL="571500" indent="-571500">
              <a:buFont typeface="Wingdings" panose="05000000000000000000" pitchFamily="2" charset="2"/>
              <a:buChar char="§"/>
            </a:pPr>
            <a:r>
              <a:rPr lang="en-US" sz="1700" dirty="0">
                <a:sym typeface="Wingdings"/>
              </a:rPr>
              <a:t>Topic modeling is often approach using unsupervised learning, though is often approached through unsupervised learning.  Supervised approaches can be used for </a:t>
            </a:r>
            <a:r>
              <a:rPr lang="en-US" sz="1700" b="1" dirty="0">
                <a:sym typeface="Wingdings"/>
              </a:rPr>
              <a:t>topic classification</a:t>
            </a:r>
          </a:p>
          <a:p>
            <a:pPr marL="571500" indent="-571500">
              <a:buFont typeface="Wingdings" panose="05000000000000000000" pitchFamily="2" charset="2"/>
              <a:buChar char="§"/>
            </a:pPr>
            <a:endParaRPr lang="en-US" sz="1700" dirty="0">
              <a:sym typeface="Wingdings"/>
            </a:endParaRPr>
          </a:p>
          <a:p>
            <a:pPr marL="1485900" lvl="2" indent="-571500">
              <a:buFont typeface="Wingdings" panose="05000000000000000000" pitchFamily="2" charset="2"/>
              <a:buChar char="§"/>
            </a:pPr>
            <a:r>
              <a:rPr lang="en-US" sz="1700" dirty="0">
                <a:sym typeface="Wingdings"/>
              </a:rPr>
              <a:t>Latent </a:t>
            </a:r>
            <a:r>
              <a:rPr lang="en-US" sz="1700" dirty="0" err="1">
                <a:sym typeface="Wingdings"/>
              </a:rPr>
              <a:t>Dirichlet</a:t>
            </a:r>
            <a:r>
              <a:rPr lang="en-US" sz="1700" dirty="0">
                <a:sym typeface="Wingdings"/>
              </a:rPr>
              <a:t> Allocation (LDA) </a:t>
            </a:r>
            <a:r>
              <a:rPr lang="mr-IN" sz="1700" dirty="0">
                <a:sym typeface="Wingdings"/>
              </a:rPr>
              <a:t>–</a:t>
            </a:r>
            <a:r>
              <a:rPr lang="en-US" sz="1700" dirty="0">
                <a:sym typeface="Wingdings"/>
              </a:rPr>
              <a:t> Note that this is different from linear discriminant analysis</a:t>
            </a:r>
          </a:p>
          <a:p>
            <a:pPr marL="1485900" lvl="2" indent="-571500">
              <a:buFont typeface="Wingdings" panose="05000000000000000000" pitchFamily="2" charset="2"/>
              <a:buChar char="§"/>
            </a:pPr>
            <a:endParaRPr lang="en-US" sz="1700" dirty="0">
              <a:sym typeface="Wingdings"/>
            </a:endParaRPr>
          </a:p>
          <a:p>
            <a:pPr marL="1485900" lvl="2" indent="-571500">
              <a:buFont typeface="Wingdings" panose="05000000000000000000" pitchFamily="2" charset="2"/>
              <a:buChar char="§"/>
            </a:pPr>
            <a:r>
              <a:rPr lang="en-US" sz="1700" dirty="0">
                <a:sym typeface="Wingdings"/>
              </a:rPr>
              <a:t>Non-negative Matrix Factorization (NMF)</a:t>
            </a:r>
          </a:p>
          <a:p>
            <a:pPr marL="1485900" lvl="2" indent="-571500">
              <a:buFont typeface="Wingdings" panose="05000000000000000000" pitchFamily="2" charset="2"/>
              <a:buChar char="§"/>
            </a:pPr>
            <a:endParaRPr lang="en-US" sz="1700" dirty="0">
              <a:sym typeface="Wingdings"/>
            </a:endParaRPr>
          </a:p>
          <a:p>
            <a:pPr marL="1485900" lvl="2" indent="-571500">
              <a:buFont typeface="Wingdings" panose="05000000000000000000" pitchFamily="2" charset="2"/>
              <a:buChar char="§"/>
            </a:pPr>
            <a:r>
              <a:rPr lang="en-US" sz="1700" dirty="0">
                <a:sym typeface="Wingdings"/>
              </a:rPr>
              <a:t>Latent Semantic Analysis (LSA)</a:t>
            </a:r>
            <a:endParaRPr lang="en-US" sz="1700" dirty="0"/>
          </a:p>
        </p:txBody>
      </p:sp>
    </p:spTree>
    <p:extLst>
      <p:ext uri="{BB962C8B-B14F-4D97-AF65-F5344CB8AC3E}">
        <p14:creationId xmlns:p14="http://schemas.microsoft.com/office/powerpoint/2010/main" val="7847260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1D5E75"/>
                </a:solidFill>
                <a:latin typeface="Tahoma"/>
              </a:rPr>
              <a:t>Clustering text documents</a:t>
            </a:r>
            <a:endParaRPr lang="en-US" sz="4000" b="1" noProof="0" dirty="0">
              <a:solidFill>
                <a:srgbClr val="1D5E75"/>
              </a:solidFill>
              <a:latin typeface="Tahoma"/>
            </a:endParaRPr>
          </a:p>
        </p:txBody>
      </p:sp>
      <p:sp>
        <p:nvSpPr>
          <p:cNvPr id="3" name="Rectangle 2"/>
          <p:cNvSpPr/>
          <p:nvPr/>
        </p:nvSpPr>
        <p:spPr>
          <a:xfrm>
            <a:off x="1" y="1054438"/>
            <a:ext cx="12014200" cy="4278094"/>
          </a:xfrm>
          <a:prstGeom prst="rect">
            <a:avLst/>
          </a:prstGeom>
        </p:spPr>
        <p:txBody>
          <a:bodyPr wrap="square">
            <a:spAutoFit/>
          </a:bodyPr>
          <a:lstStyle/>
          <a:p>
            <a:pPr marL="571500" indent="-571500">
              <a:buFont typeface="Wingdings" panose="05000000000000000000" pitchFamily="2" charset="2"/>
              <a:buChar char="§"/>
            </a:pPr>
            <a:r>
              <a:rPr lang="en-US" sz="1700" dirty="0"/>
              <a:t>Clustering algorithms like k-means and hierarchical clustering can also be applied to text data</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For example, clustering can be applied to bag of </a:t>
            </a:r>
            <a:r>
              <a:rPr lang="en-US" sz="1700" dirty="0">
                <a:highlight>
                  <a:srgbClr val="FFFF00"/>
                </a:highlight>
              </a:rPr>
              <a:t>words features</a:t>
            </a:r>
            <a:r>
              <a:rPr lang="en-US" sz="1700" dirty="0"/>
              <a:t>, </a:t>
            </a:r>
            <a:r>
              <a:rPr lang="en-US" sz="1700" dirty="0">
                <a:highlight>
                  <a:srgbClr val="FFFF00"/>
                </a:highlight>
              </a:rPr>
              <a:t>TF-IDF features</a:t>
            </a:r>
            <a:r>
              <a:rPr lang="en-US" sz="1700" dirty="0"/>
              <a:t>, </a:t>
            </a:r>
            <a:r>
              <a:rPr lang="en-US" sz="1700" dirty="0">
                <a:highlight>
                  <a:srgbClr val="FFFF00"/>
                </a:highlight>
              </a:rPr>
              <a:t>word </a:t>
            </a:r>
            <a:r>
              <a:rPr lang="en-US" sz="1700" dirty="0" err="1">
                <a:highlight>
                  <a:srgbClr val="FFFF00"/>
                </a:highlight>
              </a:rPr>
              <a:t>embeddings</a:t>
            </a:r>
            <a:r>
              <a:rPr lang="en-US" sz="1700" dirty="0"/>
              <a:t>, etc.</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Clustering documents can help to identify similar groups of documents, analogous to how clustering finds similar groups of observations in other contexts </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Soft clustering is similar to topic modeling:</a:t>
            </a:r>
          </a:p>
          <a:p>
            <a:pPr marL="571500"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Soft clustering assigns each document a </a:t>
            </a:r>
            <a:r>
              <a:rPr lang="en-US" sz="1700" dirty="0">
                <a:highlight>
                  <a:srgbClr val="FFFF00"/>
                </a:highlight>
              </a:rPr>
              <a:t>probability distribution </a:t>
            </a:r>
            <a:r>
              <a:rPr lang="en-US" sz="1700" dirty="0"/>
              <a:t>across multiple possible clusters</a:t>
            </a:r>
          </a:p>
          <a:p>
            <a:pPr marL="1485900" lvl="2"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Clustering will find similar groups of documents, where each cluster is made up of documents.  </a:t>
            </a:r>
          </a:p>
          <a:p>
            <a:pPr marL="1485900" lvl="2"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Topic modeling will find groups of words forming different topics within the documents.  Each document may have multiple topics, similar to how soft clustering gives a probability distribution across clusters, rather than a hard clustering assignment (like in k-means)</a:t>
            </a:r>
          </a:p>
        </p:txBody>
      </p:sp>
    </p:spTree>
    <p:extLst>
      <p:ext uri="{BB962C8B-B14F-4D97-AF65-F5344CB8AC3E}">
        <p14:creationId xmlns:p14="http://schemas.microsoft.com/office/powerpoint/2010/main" val="14979626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noProof="0" dirty="0">
                <a:solidFill>
                  <a:srgbClr val="1D5E75"/>
                </a:solidFill>
                <a:latin typeface="Tahoma"/>
              </a:rPr>
              <a:t>Other NLP methods</a:t>
            </a:r>
          </a:p>
        </p:txBody>
      </p:sp>
      <p:sp>
        <p:nvSpPr>
          <p:cNvPr id="3" name="Rectangle 2"/>
          <p:cNvSpPr/>
          <p:nvPr/>
        </p:nvSpPr>
        <p:spPr>
          <a:xfrm>
            <a:off x="1" y="1054438"/>
            <a:ext cx="12014200" cy="2446824"/>
          </a:xfrm>
          <a:prstGeom prst="rect">
            <a:avLst/>
          </a:prstGeom>
        </p:spPr>
        <p:txBody>
          <a:bodyPr wrap="square">
            <a:spAutoFit/>
          </a:bodyPr>
          <a:lstStyle/>
          <a:p>
            <a:pPr marL="571500" indent="-571500">
              <a:buFont typeface="Wingdings" panose="05000000000000000000" pitchFamily="2" charset="2"/>
              <a:buChar char="§"/>
            </a:pPr>
            <a:r>
              <a:rPr lang="en-US" sz="1700" b="1" dirty="0"/>
              <a:t>Doc2Vec</a:t>
            </a:r>
            <a:r>
              <a:rPr lang="en-US" sz="1700" dirty="0"/>
              <a:t> </a:t>
            </a:r>
            <a:r>
              <a:rPr lang="mr-IN" sz="1700" dirty="0"/>
              <a:t>–</a:t>
            </a:r>
            <a:r>
              <a:rPr lang="en-US" sz="1700" dirty="0"/>
              <a:t> an extension of Word2Vec for documents.  This creates document-level </a:t>
            </a:r>
            <a:r>
              <a:rPr lang="en-US" sz="1700" dirty="0" err="1"/>
              <a:t>embeddings</a:t>
            </a:r>
            <a:r>
              <a:rPr lang="en-US" sz="1700" dirty="0"/>
              <a:t>, which can be used as features in ML models or to </a:t>
            </a:r>
            <a:r>
              <a:rPr lang="en-US" sz="1700" dirty="0">
                <a:highlight>
                  <a:srgbClr val="FFFF00"/>
                </a:highlight>
              </a:rPr>
              <a:t>measure similarity between documents</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b="1" dirty="0"/>
              <a:t>Glove</a:t>
            </a:r>
            <a:r>
              <a:rPr lang="en-US" sz="1700" dirty="0"/>
              <a:t> </a:t>
            </a:r>
            <a:r>
              <a:rPr lang="mr-IN" sz="1700" dirty="0"/>
              <a:t>–</a:t>
            </a:r>
            <a:r>
              <a:rPr lang="en-US" sz="1700" dirty="0"/>
              <a:t> an alternative to Word2Vec that also generates word </a:t>
            </a:r>
            <a:r>
              <a:rPr lang="en-US" sz="1700" dirty="0" err="1"/>
              <a:t>embeddings</a:t>
            </a:r>
            <a:endParaRPr lang="en-US" sz="1700" dirty="0"/>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b="1" dirty="0" err="1">
                <a:highlight>
                  <a:srgbClr val="FFFF00"/>
                </a:highlight>
              </a:rPr>
              <a:t>FastText</a:t>
            </a:r>
            <a:r>
              <a:rPr lang="en-US" sz="1700" dirty="0">
                <a:highlight>
                  <a:srgbClr val="FFFF00"/>
                </a:highlight>
              </a:rPr>
              <a:t> -- another alternative to Word2Vec, but represents each word as an n-gram of characters.  This allows better learning for rare and shorter words</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b="1" dirty="0" err="1"/>
              <a:t>LexRank</a:t>
            </a:r>
            <a:r>
              <a:rPr lang="en-US" sz="1700" b="1" dirty="0"/>
              <a:t> / </a:t>
            </a:r>
            <a:r>
              <a:rPr lang="en-US" sz="1700" b="1" dirty="0" err="1"/>
              <a:t>TextRank</a:t>
            </a:r>
            <a:r>
              <a:rPr lang="en-US" sz="1700" dirty="0"/>
              <a:t> </a:t>
            </a:r>
            <a:r>
              <a:rPr lang="mr-IN" sz="1700" dirty="0"/>
              <a:t>–</a:t>
            </a:r>
            <a:r>
              <a:rPr lang="en-US" sz="1700" dirty="0"/>
              <a:t> algorithms used to attempt to summarize text</a:t>
            </a:r>
          </a:p>
        </p:txBody>
      </p:sp>
    </p:spTree>
    <p:extLst>
      <p:ext uri="{BB962C8B-B14F-4D97-AF65-F5344CB8AC3E}">
        <p14:creationId xmlns:p14="http://schemas.microsoft.com/office/powerpoint/2010/main" val="8692182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139700"/>
            <a:ext cx="1167980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noProof="0" dirty="0">
                <a:solidFill>
                  <a:srgbClr val="1D5E75"/>
                </a:solidFill>
                <a:latin typeface="Tahoma"/>
              </a:rPr>
              <a:t>Text mining &amp; NLP with Python</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3" name="Rectangle 2"/>
          <p:cNvSpPr/>
          <p:nvPr/>
        </p:nvSpPr>
        <p:spPr>
          <a:xfrm>
            <a:off x="1" y="1054438"/>
            <a:ext cx="12014200" cy="3754874"/>
          </a:xfrm>
          <a:prstGeom prst="rect">
            <a:avLst/>
          </a:prstGeom>
        </p:spPr>
        <p:txBody>
          <a:bodyPr wrap="square">
            <a:spAutoFit/>
          </a:bodyPr>
          <a:lstStyle/>
          <a:p>
            <a:pPr marL="571500" indent="-571500">
              <a:buFont typeface="Wingdings" panose="05000000000000000000" pitchFamily="2" charset="2"/>
              <a:buChar char="§"/>
            </a:pPr>
            <a:r>
              <a:rPr lang="en-US" sz="1700" dirty="0"/>
              <a:t>Python has several powerful packages for working with text mining and NLP problems</a:t>
            </a:r>
          </a:p>
          <a:p>
            <a:pPr marL="571500"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NLTK (”Natural Language Tool Kit”)</a:t>
            </a:r>
          </a:p>
          <a:p>
            <a:pPr marL="1485900" lvl="2" indent="-571500">
              <a:buFont typeface="Wingdings" panose="05000000000000000000" pitchFamily="2" charset="2"/>
              <a:buChar char="§"/>
            </a:pPr>
            <a:endParaRPr lang="en-US" sz="1700" dirty="0"/>
          </a:p>
          <a:p>
            <a:pPr marL="2400300" lvl="4" indent="-571500">
              <a:buFont typeface="Wingdings" panose="05000000000000000000" pitchFamily="2" charset="2"/>
              <a:buChar char="§"/>
            </a:pPr>
            <a:r>
              <a:rPr lang="en-US" sz="1700" dirty="0"/>
              <a:t>NLTK is the basis for many of the other text processing packages in Python.  Useful for cleaning, tokenization, getting n-grams, etc.</a:t>
            </a:r>
          </a:p>
          <a:p>
            <a:pPr marL="1485900" lvl="2"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err="1"/>
              <a:t>spaCy</a:t>
            </a:r>
            <a:endParaRPr lang="en-US" sz="1700" dirty="0"/>
          </a:p>
          <a:p>
            <a:pPr marL="1485900" lvl="2"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err="1"/>
              <a:t>Gensim</a:t>
            </a:r>
            <a:endParaRPr lang="en-US" sz="1700" dirty="0"/>
          </a:p>
          <a:p>
            <a:pPr marL="1485900" lvl="2"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err="1"/>
              <a:t>TextBlob</a:t>
            </a:r>
            <a:endParaRPr lang="en-US" sz="1700" dirty="0"/>
          </a:p>
          <a:p>
            <a:pPr marL="1485900" lvl="2"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err="1"/>
              <a:t>sklearn</a:t>
            </a:r>
            <a:endParaRPr lang="en-US" sz="1700" dirty="0"/>
          </a:p>
        </p:txBody>
      </p:sp>
    </p:spTree>
    <p:extLst>
      <p:ext uri="{BB962C8B-B14F-4D97-AF65-F5344CB8AC3E}">
        <p14:creationId xmlns:p14="http://schemas.microsoft.com/office/powerpoint/2010/main" val="3888398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A82EA2-7DE5-4202-806C-E41F26856D50}"/>
              </a:ext>
            </a:extLst>
          </p:cNvPr>
          <p:cNvSpPr txBox="1"/>
          <p:nvPr/>
        </p:nvSpPr>
        <p:spPr>
          <a:xfrm>
            <a:off x="183471" y="0"/>
            <a:ext cx="10191565"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400" b="1" noProof="0" dirty="0">
                <a:solidFill>
                  <a:srgbClr val="1D5E75"/>
                </a:solidFill>
                <a:latin typeface="Tahoma"/>
              </a:rPr>
              <a:t>What is text mining?</a:t>
            </a:r>
            <a:endParaRPr kumimoji="0" lang="en-US" sz="4400" b="1" i="0" u="none" strike="noStrike" kern="1200" cap="none" spc="0" normalizeH="0" baseline="0" noProof="0" dirty="0">
              <a:ln>
                <a:noFill/>
              </a:ln>
              <a:solidFill>
                <a:srgbClr val="000000"/>
              </a:solidFill>
              <a:effectLst/>
              <a:uLnTx/>
              <a:uFillTx/>
              <a:latin typeface="Tahoma"/>
            </a:endParaRPr>
          </a:p>
        </p:txBody>
      </p:sp>
      <p:sp>
        <p:nvSpPr>
          <p:cNvPr id="3" name="TextBox 2">
            <a:extLst>
              <a:ext uri="{FF2B5EF4-FFF2-40B4-BE49-F238E27FC236}">
                <a16:creationId xmlns:a16="http://schemas.microsoft.com/office/drawing/2014/main" id="{8AC29FAE-1D2C-47D4-9A7B-83EE3CD5CB05}"/>
              </a:ext>
            </a:extLst>
          </p:cNvPr>
          <p:cNvSpPr txBox="1"/>
          <p:nvPr/>
        </p:nvSpPr>
        <p:spPr>
          <a:xfrm>
            <a:off x="303320" y="1187886"/>
            <a:ext cx="11585360" cy="2769989"/>
          </a:xfrm>
          <a:prstGeom prst="rect">
            <a:avLst/>
          </a:prstGeom>
          <a:noFill/>
        </p:spPr>
        <p:txBody>
          <a:bodyPr wrap="square" lIns="0" tIns="0" rIns="0" bIns="0" rtlCol="0">
            <a:spAutoFit/>
          </a:bodyPr>
          <a:lstStyle/>
          <a:p>
            <a:pPr marL="571500" indent="-571500">
              <a:buFont typeface="Wingdings" panose="05000000000000000000" pitchFamily="2" charset="2"/>
              <a:buChar char="§"/>
            </a:pPr>
            <a:r>
              <a:rPr lang="en-US" sz="2000" b="1" dirty="0"/>
              <a:t>Text mining </a:t>
            </a:r>
            <a:r>
              <a:rPr lang="en-US" sz="2000" dirty="0"/>
              <a:t>is the process of applying data mining to text data in order to extract information or discover patterns in the textual data</a:t>
            </a:r>
          </a:p>
          <a:p>
            <a:pPr marL="571500" indent="-571500">
              <a:buFont typeface="Wingdings" panose="05000000000000000000" pitchFamily="2" charset="2"/>
              <a:buChar char="§"/>
            </a:pPr>
            <a:endParaRPr lang="en-US" sz="2000" b="1" dirty="0"/>
          </a:p>
          <a:p>
            <a:pPr marL="571500" indent="-571500">
              <a:buFont typeface="Wingdings" panose="05000000000000000000" pitchFamily="2" charset="2"/>
              <a:buChar char="§"/>
            </a:pPr>
            <a:r>
              <a:rPr lang="en-US" sz="2000" b="1" dirty="0"/>
              <a:t>Natural Language Processing (NLP) </a:t>
            </a:r>
            <a:r>
              <a:rPr lang="en-US" sz="2000" dirty="0"/>
              <a:t>is a broader term that includes text mining, but also incorporates analysis of spoken speech, text in images, and document text (for example, Alexa makes use of NLP since it’s trying to understand what a human is saying)</a:t>
            </a:r>
            <a:endParaRPr lang="en-US" sz="2000" b="1" dirty="0"/>
          </a:p>
          <a:p>
            <a:pPr marL="571500" indent="-571500">
              <a:buFont typeface="Wingdings" panose="05000000000000000000" pitchFamily="2" charset="2"/>
              <a:buChar char="§"/>
            </a:pPr>
            <a:endParaRPr lang="en-US" sz="2000" b="1" dirty="0"/>
          </a:p>
          <a:p>
            <a:pPr marL="571500" indent="-571500">
              <a:buFont typeface="Wingdings" panose="05000000000000000000" pitchFamily="2" charset="2"/>
              <a:buChar char="§"/>
            </a:pPr>
            <a:r>
              <a:rPr lang="en-US" sz="2000" dirty="0"/>
              <a:t>Text data is </a:t>
            </a:r>
            <a:r>
              <a:rPr lang="en-US" sz="2000" b="1" dirty="0"/>
              <a:t>unstructured</a:t>
            </a:r>
            <a:r>
              <a:rPr lang="en-US" sz="2000" dirty="0"/>
              <a:t>, and can be very messy / noisy in some cases, which can make text mining and NLP very difficult</a:t>
            </a:r>
          </a:p>
        </p:txBody>
      </p:sp>
    </p:spTree>
    <p:extLst>
      <p:ext uri="{BB962C8B-B14F-4D97-AF65-F5344CB8AC3E}">
        <p14:creationId xmlns:p14="http://schemas.microsoft.com/office/powerpoint/2010/main" val="1942218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A82EA2-7DE5-4202-806C-E41F26856D50}"/>
              </a:ext>
            </a:extLst>
          </p:cNvPr>
          <p:cNvSpPr txBox="1"/>
          <p:nvPr/>
        </p:nvSpPr>
        <p:spPr>
          <a:xfrm>
            <a:off x="183471" y="0"/>
            <a:ext cx="10191565"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400" b="1" noProof="0" dirty="0">
                <a:solidFill>
                  <a:srgbClr val="1D5E75"/>
                </a:solidFill>
                <a:latin typeface="Tahoma"/>
              </a:rPr>
              <a:t>Text mining &amp; NLP applications</a:t>
            </a:r>
            <a:endParaRPr kumimoji="0" lang="en-US" sz="4400" b="1" i="0" u="none" strike="noStrike" kern="1200" cap="none" spc="0" normalizeH="0" baseline="0" noProof="0" dirty="0">
              <a:ln>
                <a:noFill/>
              </a:ln>
              <a:solidFill>
                <a:srgbClr val="000000"/>
              </a:solidFill>
              <a:effectLst/>
              <a:uLnTx/>
              <a:uFillTx/>
              <a:latin typeface="Tahoma"/>
            </a:endParaRPr>
          </a:p>
        </p:txBody>
      </p:sp>
      <p:sp>
        <p:nvSpPr>
          <p:cNvPr id="3" name="TextBox 2">
            <a:extLst>
              <a:ext uri="{FF2B5EF4-FFF2-40B4-BE49-F238E27FC236}">
                <a16:creationId xmlns:a16="http://schemas.microsoft.com/office/drawing/2014/main" id="{8AC29FAE-1D2C-47D4-9A7B-83EE3CD5CB05}"/>
              </a:ext>
            </a:extLst>
          </p:cNvPr>
          <p:cNvSpPr txBox="1"/>
          <p:nvPr/>
        </p:nvSpPr>
        <p:spPr>
          <a:xfrm>
            <a:off x="328720" y="769441"/>
            <a:ext cx="11585360" cy="6647974"/>
          </a:xfrm>
          <a:prstGeom prst="rect">
            <a:avLst/>
          </a:prstGeom>
          <a:noFill/>
        </p:spPr>
        <p:txBody>
          <a:bodyPr wrap="square" lIns="0" tIns="0" rIns="0" bIns="0" rtlCol="0">
            <a:spAutoFit/>
          </a:bodyPr>
          <a:lstStyle/>
          <a:p>
            <a:pPr marL="571500" indent="-571500">
              <a:buFont typeface="Wingdings" panose="05000000000000000000" pitchFamily="2" charset="2"/>
              <a:buChar char="§"/>
            </a:pPr>
            <a:r>
              <a:rPr lang="en-US" dirty="0"/>
              <a:t>Sentiment analysis (is a piece of text happy, sad, angry, positive / negative / neutral etc.)</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Text similarity </a:t>
            </a:r>
            <a:r>
              <a:rPr lang="mr-IN" dirty="0"/>
              <a:t>–</a:t>
            </a:r>
            <a:r>
              <a:rPr lang="en-US" dirty="0"/>
              <a:t> do two groups of individuals use similar words or phrases?</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Fuzzy matching </a:t>
            </a:r>
            <a:r>
              <a:rPr lang="mr-IN" dirty="0"/>
              <a:t>–</a:t>
            </a:r>
            <a:r>
              <a:rPr lang="en-US" dirty="0"/>
              <a:t> measuring the similarity in the characters between pieces of text (e.g. spell check)</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Text exploration </a:t>
            </a:r>
            <a:r>
              <a:rPr lang="mr-IN" dirty="0"/>
              <a:t>–</a:t>
            </a:r>
            <a:r>
              <a:rPr lang="en-US" dirty="0"/>
              <a:t> what words or phrases are the most common in a collection of texts?</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Text classification:</a:t>
            </a:r>
          </a:p>
          <a:p>
            <a:pPr marL="571500" indent="-571500">
              <a:buFont typeface="Wingdings" panose="05000000000000000000" pitchFamily="2" charset="2"/>
              <a:buChar char="§"/>
            </a:pPr>
            <a:endParaRPr lang="en-US" dirty="0"/>
          </a:p>
          <a:p>
            <a:pPr marL="1485900" lvl="2" indent="-571500">
              <a:buFont typeface="Wingdings" panose="05000000000000000000" pitchFamily="2" charset="2"/>
              <a:buChar char="§"/>
            </a:pPr>
            <a:r>
              <a:rPr lang="en-US" dirty="0"/>
              <a:t>Risk classification (e.g. based off medical text)</a:t>
            </a:r>
          </a:p>
          <a:p>
            <a:pPr marL="1485900" lvl="2" indent="-571500">
              <a:buFont typeface="Wingdings" panose="05000000000000000000" pitchFamily="2" charset="2"/>
              <a:buChar char="§"/>
            </a:pPr>
            <a:r>
              <a:rPr lang="en-US" dirty="0"/>
              <a:t>Spam classification</a:t>
            </a:r>
          </a:p>
          <a:p>
            <a:pPr marL="1485900" lvl="2"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Topic modeling</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Automated response to questions / emails (NLP)</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err="1"/>
              <a:t>Chatbot</a:t>
            </a:r>
            <a:r>
              <a:rPr lang="en-US" dirty="0"/>
              <a:t> (NLP)</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p>
        </p:txBody>
      </p:sp>
    </p:spTree>
    <p:extLst>
      <p:ext uri="{BB962C8B-B14F-4D97-AF65-F5344CB8AC3E}">
        <p14:creationId xmlns:p14="http://schemas.microsoft.com/office/powerpoint/2010/main" val="18031105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A82EA2-7DE5-4202-806C-E41F26856D50}"/>
              </a:ext>
            </a:extLst>
          </p:cNvPr>
          <p:cNvSpPr txBox="1"/>
          <p:nvPr/>
        </p:nvSpPr>
        <p:spPr>
          <a:xfrm>
            <a:off x="183471" y="0"/>
            <a:ext cx="10191565"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400" b="1" noProof="0" dirty="0">
                <a:solidFill>
                  <a:srgbClr val="1D5E75"/>
                </a:solidFill>
                <a:latin typeface="Tahoma"/>
              </a:rPr>
              <a:t>Real world applications</a:t>
            </a:r>
            <a:endParaRPr kumimoji="0" lang="en-US" sz="4400" b="1" i="0" u="none" strike="noStrike" kern="1200" cap="none" spc="0" normalizeH="0" baseline="0" noProof="0" dirty="0">
              <a:ln>
                <a:noFill/>
              </a:ln>
              <a:solidFill>
                <a:srgbClr val="000000"/>
              </a:solidFill>
              <a:effectLst/>
              <a:uLnTx/>
              <a:uFillTx/>
              <a:latin typeface="Tahoma"/>
            </a:endParaRPr>
          </a:p>
        </p:txBody>
      </p:sp>
      <p:sp>
        <p:nvSpPr>
          <p:cNvPr id="3" name="TextBox 2">
            <a:extLst>
              <a:ext uri="{FF2B5EF4-FFF2-40B4-BE49-F238E27FC236}">
                <a16:creationId xmlns:a16="http://schemas.microsoft.com/office/drawing/2014/main" id="{8AC29FAE-1D2C-47D4-9A7B-83EE3CD5CB05}"/>
              </a:ext>
            </a:extLst>
          </p:cNvPr>
          <p:cNvSpPr txBox="1"/>
          <p:nvPr/>
        </p:nvSpPr>
        <p:spPr>
          <a:xfrm>
            <a:off x="328720" y="1137741"/>
            <a:ext cx="11585360" cy="5262979"/>
          </a:xfrm>
          <a:prstGeom prst="rect">
            <a:avLst/>
          </a:prstGeom>
          <a:noFill/>
        </p:spPr>
        <p:txBody>
          <a:bodyPr wrap="square" lIns="0" tIns="0" rIns="0" bIns="0" rtlCol="0">
            <a:spAutoFit/>
          </a:bodyPr>
          <a:lstStyle/>
          <a:p>
            <a:pPr marL="571500" indent="-571500">
              <a:buFont typeface="Wingdings" panose="05000000000000000000" pitchFamily="2" charset="2"/>
              <a:buChar char="§"/>
            </a:pPr>
            <a:r>
              <a:rPr lang="en-US" dirty="0"/>
              <a:t>Search engines (e.g. Google) use NLP to understand your search queries (also type-ahead systems)</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Facebook uses NLP to perform billions of language translations each day</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Several insurance companies use NLP to identify potential fraudulent cases from claim notes</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Bloomberg uses NLP in financial markets predictions</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Email spam filter (e.g. Gmail does this)</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Amazon’s Alexa, Apple’s Siri, and Google Assistant all utilize NLP</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Spellcheck (e.g. MS Word)</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p>
        </p:txBody>
      </p:sp>
    </p:spTree>
    <p:extLst>
      <p:ext uri="{BB962C8B-B14F-4D97-AF65-F5344CB8AC3E}">
        <p14:creationId xmlns:p14="http://schemas.microsoft.com/office/powerpoint/2010/main" val="417739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A82EA2-7DE5-4202-806C-E41F26856D50}"/>
              </a:ext>
            </a:extLst>
          </p:cNvPr>
          <p:cNvSpPr txBox="1"/>
          <p:nvPr/>
        </p:nvSpPr>
        <p:spPr>
          <a:xfrm>
            <a:off x="183471" y="0"/>
            <a:ext cx="10191565"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400" b="1" noProof="0" dirty="0">
                <a:solidFill>
                  <a:srgbClr val="1D5E75"/>
                </a:solidFill>
                <a:latin typeface="Tahoma"/>
              </a:rPr>
              <a:t>Terminology</a:t>
            </a:r>
            <a:endParaRPr kumimoji="0" lang="en-US" sz="4400" b="1" i="0" u="none" strike="noStrike" kern="1200" cap="none" spc="0" normalizeH="0" baseline="0" noProof="0" dirty="0">
              <a:ln>
                <a:noFill/>
              </a:ln>
              <a:solidFill>
                <a:srgbClr val="000000"/>
              </a:solidFill>
              <a:effectLst/>
              <a:uLnTx/>
              <a:uFillTx/>
              <a:latin typeface="Tahoma"/>
            </a:endParaRPr>
          </a:p>
        </p:txBody>
      </p:sp>
      <p:sp>
        <p:nvSpPr>
          <p:cNvPr id="3" name="TextBox 2">
            <a:extLst>
              <a:ext uri="{FF2B5EF4-FFF2-40B4-BE49-F238E27FC236}">
                <a16:creationId xmlns:a16="http://schemas.microsoft.com/office/drawing/2014/main" id="{F49B2FCE-DCA0-4E80-9A35-9054E1439708}"/>
              </a:ext>
            </a:extLst>
          </p:cNvPr>
          <p:cNvSpPr txBox="1"/>
          <p:nvPr/>
        </p:nvSpPr>
        <p:spPr>
          <a:xfrm>
            <a:off x="303320" y="1098986"/>
            <a:ext cx="11585360" cy="4708981"/>
          </a:xfrm>
          <a:prstGeom prst="rect">
            <a:avLst/>
          </a:prstGeom>
          <a:noFill/>
        </p:spPr>
        <p:txBody>
          <a:bodyPr wrap="square" lIns="0" tIns="0" rIns="0" bIns="0" rtlCol="0">
            <a:spAutoFit/>
          </a:bodyPr>
          <a:lstStyle/>
          <a:p>
            <a:pPr marL="571500" indent="-571500">
              <a:buFont typeface="Wingdings" panose="05000000000000000000" pitchFamily="2" charset="2"/>
              <a:buChar char="§"/>
            </a:pPr>
            <a:r>
              <a:rPr lang="en-US" b="1" dirty="0"/>
              <a:t>Document</a:t>
            </a:r>
          </a:p>
          <a:p>
            <a:pPr marL="571500" indent="-571500">
              <a:buFont typeface="Wingdings" panose="05000000000000000000" pitchFamily="2" charset="2"/>
              <a:buChar char="§"/>
            </a:pPr>
            <a:endParaRPr lang="en-US" dirty="0"/>
          </a:p>
          <a:p>
            <a:pPr marL="1485900" lvl="2" indent="-571500">
              <a:buFont typeface="Wingdings" panose="05000000000000000000" pitchFamily="2" charset="2"/>
              <a:buChar char="§"/>
            </a:pPr>
            <a:r>
              <a:rPr lang="en-US" dirty="0"/>
              <a:t>A text observation.  A document can be a news article, a tweet, a medical document, a social media post, etc.</a:t>
            </a:r>
          </a:p>
          <a:p>
            <a:pPr marL="571500" indent="-571500">
              <a:buFont typeface="Wingdings" panose="05000000000000000000" pitchFamily="2" charset="2"/>
              <a:buChar char="§"/>
            </a:pPr>
            <a:endParaRPr lang="en-US" dirty="0">
              <a:latin typeface="+mn-lt"/>
            </a:endParaRPr>
          </a:p>
          <a:p>
            <a:pPr marL="571500" indent="-571500">
              <a:buFont typeface="Wingdings" panose="05000000000000000000" pitchFamily="2" charset="2"/>
              <a:buChar char="§"/>
            </a:pPr>
            <a:r>
              <a:rPr lang="en-US" b="1" dirty="0"/>
              <a:t>Corpus</a:t>
            </a:r>
          </a:p>
          <a:p>
            <a:pPr marL="571500" indent="-571500">
              <a:buFont typeface="Wingdings" panose="05000000000000000000" pitchFamily="2" charset="2"/>
              <a:buChar char="§"/>
            </a:pPr>
            <a:endParaRPr lang="en-US" dirty="0"/>
          </a:p>
          <a:p>
            <a:pPr marL="1485900" lvl="2" indent="-571500">
              <a:buFont typeface="Wingdings" panose="05000000000000000000" pitchFamily="2" charset="2"/>
              <a:buChar char="§"/>
            </a:pPr>
            <a:r>
              <a:rPr lang="en-US" dirty="0"/>
              <a:t>A collection of documents.</a:t>
            </a:r>
          </a:p>
          <a:p>
            <a:pPr marL="571500" indent="-571500">
              <a:buFont typeface="Wingdings" panose="05000000000000000000" pitchFamily="2" charset="2"/>
              <a:buChar char="§"/>
            </a:pPr>
            <a:endParaRPr lang="en-US" dirty="0">
              <a:latin typeface="+mn-lt"/>
            </a:endParaRPr>
          </a:p>
          <a:p>
            <a:pPr marL="571500" indent="-571500">
              <a:buFont typeface="Wingdings" panose="05000000000000000000" pitchFamily="2" charset="2"/>
              <a:buChar char="§"/>
            </a:pPr>
            <a:r>
              <a:rPr lang="en-US" b="1" dirty="0"/>
              <a:t>Token</a:t>
            </a:r>
          </a:p>
          <a:p>
            <a:pPr marL="571500" indent="-571500">
              <a:buFont typeface="Wingdings" panose="05000000000000000000" pitchFamily="2" charset="2"/>
              <a:buChar char="§"/>
            </a:pPr>
            <a:endParaRPr lang="en-US" dirty="0">
              <a:latin typeface="+mn-lt"/>
            </a:endParaRPr>
          </a:p>
          <a:p>
            <a:pPr marL="1485900" lvl="2" indent="-571500">
              <a:buFont typeface="Wingdings" panose="05000000000000000000" pitchFamily="2" charset="2"/>
              <a:buChar char="§"/>
            </a:pPr>
            <a:r>
              <a:rPr lang="en-US" dirty="0"/>
              <a:t>Generally, an individual word.  “This example sentence” has three tokens, which are “this”, “example”, and “sentence”.  </a:t>
            </a:r>
            <a:r>
              <a:rPr lang="en-US" b="1" dirty="0"/>
              <a:t>Tokenization</a:t>
            </a:r>
            <a:r>
              <a:rPr lang="en-US" dirty="0"/>
              <a:t> is the process of breaking text into tokens</a:t>
            </a:r>
          </a:p>
          <a:p>
            <a:pPr marL="1485900" lvl="2"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b="1" dirty="0">
                <a:latin typeface="+mn-lt"/>
              </a:rPr>
              <a:t>Vocabulary</a:t>
            </a:r>
          </a:p>
          <a:p>
            <a:pPr marL="571500" indent="-571500">
              <a:buFont typeface="Wingdings" panose="05000000000000000000" pitchFamily="2" charset="2"/>
              <a:buChar char="§"/>
            </a:pPr>
            <a:endParaRPr lang="en-US" b="1" dirty="0"/>
          </a:p>
          <a:p>
            <a:pPr marL="1485900" lvl="2" indent="-571500">
              <a:buFont typeface="Wingdings" panose="05000000000000000000" pitchFamily="2" charset="2"/>
              <a:buChar char="§"/>
            </a:pPr>
            <a:r>
              <a:rPr lang="en-US" dirty="0"/>
              <a:t>The set of unique words across all the documents</a:t>
            </a:r>
            <a:endParaRPr lang="en-US" dirty="0">
              <a:latin typeface="+mn-lt"/>
            </a:endParaRPr>
          </a:p>
        </p:txBody>
      </p:sp>
    </p:spTree>
    <p:extLst>
      <p:ext uri="{BB962C8B-B14F-4D97-AF65-F5344CB8AC3E}">
        <p14:creationId xmlns:p14="http://schemas.microsoft.com/office/powerpoint/2010/main" val="1204821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0"/>
            <a:ext cx="1019156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noProof="0" dirty="0">
                <a:solidFill>
                  <a:srgbClr val="1D5E75"/>
                </a:solidFill>
                <a:latin typeface="Tahoma"/>
              </a:rPr>
              <a:t>Text cleaning</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3" name="TextBox 2">
            <a:extLst>
              <a:ext uri="{FF2B5EF4-FFF2-40B4-BE49-F238E27FC236}">
                <a16:creationId xmlns:a16="http://schemas.microsoft.com/office/drawing/2014/main" id="{F49B2FCE-DCA0-4E80-9A35-9054E1439708}"/>
              </a:ext>
            </a:extLst>
          </p:cNvPr>
          <p:cNvSpPr txBox="1"/>
          <p:nvPr/>
        </p:nvSpPr>
        <p:spPr>
          <a:xfrm>
            <a:off x="303320" y="1098986"/>
            <a:ext cx="11585360" cy="6924973"/>
          </a:xfrm>
          <a:prstGeom prst="rect">
            <a:avLst/>
          </a:prstGeom>
          <a:noFill/>
        </p:spPr>
        <p:txBody>
          <a:bodyPr wrap="square" lIns="0" tIns="0" rIns="0" bIns="0" rtlCol="0">
            <a:spAutoFit/>
          </a:bodyPr>
          <a:lstStyle/>
          <a:p>
            <a:pPr marL="571500" indent="-571500">
              <a:buFont typeface="Wingdings" panose="05000000000000000000" pitchFamily="2" charset="2"/>
              <a:buChar char="§"/>
            </a:pPr>
            <a:r>
              <a:rPr lang="en-US" dirty="0"/>
              <a:t>Text cleaning is an important step done prior to any analysis / modeling done on text data</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Cleaning text data clean be complex depending on the context, but in general may include the following:</a:t>
            </a:r>
          </a:p>
          <a:p>
            <a:pPr marL="571500" indent="-571500">
              <a:buFont typeface="Wingdings" panose="05000000000000000000" pitchFamily="2" charset="2"/>
              <a:buChar char="§"/>
            </a:pPr>
            <a:endParaRPr lang="en-US" dirty="0"/>
          </a:p>
          <a:p>
            <a:pPr marL="1485900" lvl="2" indent="-571500">
              <a:buFont typeface="Wingdings" panose="05000000000000000000" pitchFamily="2" charset="2"/>
              <a:buChar char="§"/>
            </a:pPr>
            <a:r>
              <a:rPr lang="en-US" dirty="0"/>
              <a:t>Stemming / Lemmatization</a:t>
            </a:r>
          </a:p>
          <a:p>
            <a:pPr marL="1485900" lvl="2" indent="-571500">
              <a:buFont typeface="Wingdings" panose="05000000000000000000" pitchFamily="2" charset="2"/>
              <a:buChar char="§"/>
            </a:pPr>
            <a:endParaRPr lang="en-US" dirty="0"/>
          </a:p>
          <a:p>
            <a:pPr marL="2400300" lvl="4" indent="-571500">
              <a:buFont typeface="Wingdings" panose="05000000000000000000" pitchFamily="2" charset="2"/>
              <a:buChar char="§"/>
            </a:pPr>
            <a:r>
              <a:rPr lang="en-US" dirty="0"/>
              <a:t>walk, walks, walking, walked </a:t>
            </a:r>
            <a:r>
              <a:rPr lang="en-US" dirty="0">
                <a:sym typeface="Wingdings"/>
              </a:rPr>
              <a:t> walk</a:t>
            </a:r>
          </a:p>
          <a:p>
            <a:pPr marL="2400300" lvl="4" indent="-571500">
              <a:buFont typeface="Wingdings" panose="05000000000000000000" pitchFamily="2" charset="2"/>
              <a:buChar char="§"/>
            </a:pPr>
            <a:r>
              <a:rPr lang="en-US" dirty="0">
                <a:sym typeface="Wingdings"/>
              </a:rPr>
              <a:t>fly, flies, flying, flew  fly</a:t>
            </a:r>
            <a:endParaRPr lang="en-US" dirty="0"/>
          </a:p>
          <a:p>
            <a:pPr marL="1485900" lvl="2" indent="-571500">
              <a:buFont typeface="Wingdings" panose="05000000000000000000" pitchFamily="2" charset="2"/>
              <a:buChar char="§"/>
            </a:pPr>
            <a:endParaRPr lang="en-US" dirty="0"/>
          </a:p>
          <a:p>
            <a:pPr marL="1485900" lvl="2" indent="-571500">
              <a:buFont typeface="Wingdings" panose="05000000000000000000" pitchFamily="2" charset="2"/>
              <a:buChar char="§"/>
            </a:pPr>
            <a:r>
              <a:rPr lang="en-US" dirty="0"/>
              <a:t>Removal of stop words</a:t>
            </a:r>
          </a:p>
          <a:p>
            <a:pPr marL="1485900" lvl="2" indent="-571500">
              <a:buFont typeface="Wingdings" panose="05000000000000000000" pitchFamily="2" charset="2"/>
              <a:buChar char="§"/>
            </a:pPr>
            <a:endParaRPr lang="en-US" dirty="0"/>
          </a:p>
          <a:p>
            <a:pPr marL="2400300" lvl="4" indent="-571500">
              <a:buFont typeface="Wingdings" panose="05000000000000000000" pitchFamily="2" charset="2"/>
              <a:buChar char="§"/>
            </a:pPr>
            <a:r>
              <a:rPr lang="en-US" b="1" dirty="0"/>
              <a:t>Stop words </a:t>
            </a:r>
            <a:r>
              <a:rPr lang="en-US" dirty="0"/>
              <a:t>are common words that are typically used in connecting words together in a sentence.  Examples include: “the”, “a”, “an”, “and”, “or”, etc.</a:t>
            </a:r>
            <a:endParaRPr lang="en-US" b="1" dirty="0"/>
          </a:p>
          <a:p>
            <a:pPr marL="1485900" lvl="2" indent="-571500">
              <a:buFont typeface="Wingdings" panose="05000000000000000000" pitchFamily="2" charset="2"/>
              <a:buChar char="§"/>
            </a:pPr>
            <a:endParaRPr lang="en-US" dirty="0"/>
          </a:p>
          <a:p>
            <a:pPr marL="1485900" lvl="2" indent="-571500">
              <a:buFont typeface="Wingdings" panose="05000000000000000000" pitchFamily="2" charset="2"/>
              <a:buChar char="§"/>
            </a:pPr>
            <a:r>
              <a:rPr lang="en-US" dirty="0"/>
              <a:t>Removal of punctuation</a:t>
            </a:r>
          </a:p>
          <a:p>
            <a:pPr marL="1485900" lvl="2" indent="-571500">
              <a:buFont typeface="Wingdings" panose="05000000000000000000" pitchFamily="2" charset="2"/>
              <a:buChar char="§"/>
            </a:pPr>
            <a:endParaRPr lang="en-US" dirty="0"/>
          </a:p>
          <a:p>
            <a:pPr marL="2400300" lvl="4" indent="-571500">
              <a:buFont typeface="Wingdings" panose="05000000000000000000" pitchFamily="2" charset="2"/>
              <a:buChar char="§"/>
            </a:pPr>
            <a:r>
              <a:rPr lang="en-US" dirty="0"/>
              <a:t>Example: “?”, “!”, “%”, “$”, etc.</a:t>
            </a:r>
          </a:p>
          <a:p>
            <a:pPr marL="1485900" lvl="2" indent="-571500">
              <a:buFont typeface="Wingdings" panose="05000000000000000000" pitchFamily="2" charset="2"/>
              <a:buChar char="§"/>
            </a:pPr>
            <a:endParaRPr lang="en-US" dirty="0"/>
          </a:p>
          <a:p>
            <a:pPr marL="1485900" lvl="2" indent="-571500">
              <a:buFont typeface="Wingdings" panose="05000000000000000000" pitchFamily="2" charset="2"/>
              <a:buChar char="§"/>
            </a:pPr>
            <a:r>
              <a:rPr lang="en-US" dirty="0"/>
              <a:t>Potential removal of other very common words (words that may not be generally classified as stop words)</a:t>
            </a:r>
          </a:p>
          <a:p>
            <a:pPr marL="571500" indent="-571500">
              <a:buFont typeface="Wingdings" panose="05000000000000000000" pitchFamily="2" charset="2"/>
              <a:buChar char="§"/>
            </a:pPr>
            <a:endParaRPr lang="en-US" b="1" dirty="0"/>
          </a:p>
          <a:p>
            <a:pPr marL="571500" indent="-571500">
              <a:buFont typeface="Wingdings" panose="05000000000000000000" pitchFamily="2" charset="2"/>
              <a:buChar char="§"/>
            </a:pPr>
            <a:endParaRPr lang="en-US" b="1" dirty="0"/>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endParaRPr lang="en-US" dirty="0">
              <a:latin typeface="+mn-lt"/>
            </a:endParaRPr>
          </a:p>
        </p:txBody>
      </p:sp>
    </p:spTree>
    <p:extLst>
      <p:ext uri="{BB962C8B-B14F-4D97-AF65-F5344CB8AC3E}">
        <p14:creationId xmlns:p14="http://schemas.microsoft.com/office/powerpoint/2010/main" val="2916944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0"/>
            <a:ext cx="11233829"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1D5E75"/>
                </a:solidFill>
                <a:latin typeface="Tahoma"/>
              </a:rPr>
              <a:t>How to define observations in text data?</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3" name="TextBox 2">
            <a:extLst>
              <a:ext uri="{FF2B5EF4-FFF2-40B4-BE49-F238E27FC236}">
                <a16:creationId xmlns:a16="http://schemas.microsoft.com/office/drawing/2014/main" id="{F49B2FCE-DCA0-4E80-9A35-9054E1439708}"/>
              </a:ext>
            </a:extLst>
          </p:cNvPr>
          <p:cNvSpPr txBox="1"/>
          <p:nvPr/>
        </p:nvSpPr>
        <p:spPr>
          <a:xfrm>
            <a:off x="303320" y="1098986"/>
            <a:ext cx="11585360" cy="3046988"/>
          </a:xfrm>
          <a:prstGeom prst="rect">
            <a:avLst/>
          </a:prstGeom>
          <a:noFill/>
        </p:spPr>
        <p:txBody>
          <a:bodyPr wrap="square" lIns="0" tIns="0" rIns="0" bIns="0" rtlCol="0">
            <a:spAutoFit/>
          </a:bodyPr>
          <a:lstStyle/>
          <a:p>
            <a:pPr marL="571500" indent="-571500">
              <a:buFont typeface="Wingdings" panose="05000000000000000000" pitchFamily="2" charset="2"/>
              <a:buChar char="§"/>
            </a:pPr>
            <a:r>
              <a:rPr lang="en-US" dirty="0"/>
              <a:t>In structured datasets, each row in a dataset is typically an individual observation</a:t>
            </a:r>
          </a:p>
          <a:p>
            <a:pPr marL="571500" indent="-571500">
              <a:buFont typeface="Wingdings" panose="05000000000000000000" pitchFamily="2" charset="2"/>
              <a:buChar char="§"/>
            </a:pPr>
            <a:endParaRPr lang="en-US" dirty="0"/>
          </a:p>
          <a:p>
            <a:pPr marL="571500" indent="-571500">
              <a:buFont typeface="Wingdings" panose="05000000000000000000" pitchFamily="2" charset="2"/>
              <a:buChar char="§"/>
            </a:pPr>
            <a:r>
              <a:rPr lang="en-US" dirty="0"/>
              <a:t>In text data, each observation typically corresponds to a </a:t>
            </a:r>
            <a:r>
              <a:rPr lang="en-US" b="1" dirty="0"/>
              <a:t>document</a:t>
            </a:r>
            <a:r>
              <a:rPr lang="en-US" dirty="0"/>
              <a:t> or some collection of text:</a:t>
            </a:r>
          </a:p>
          <a:p>
            <a:pPr marL="571500" indent="-571500">
              <a:buFont typeface="Wingdings" panose="05000000000000000000" pitchFamily="2" charset="2"/>
              <a:buChar char="§"/>
            </a:pPr>
            <a:endParaRPr lang="en-US" b="1" dirty="0"/>
          </a:p>
          <a:p>
            <a:pPr marL="1485900" lvl="2" indent="-571500">
              <a:buFont typeface="Wingdings" panose="05000000000000000000" pitchFamily="2" charset="2"/>
              <a:buChar char="§"/>
            </a:pPr>
            <a:r>
              <a:rPr lang="en-US" dirty="0"/>
              <a:t>Collection of movie reviews.  Each movie review is an observation</a:t>
            </a:r>
          </a:p>
          <a:p>
            <a:pPr marL="1485900" lvl="2" indent="-571500">
              <a:buFont typeface="Wingdings" panose="05000000000000000000" pitchFamily="2" charset="2"/>
              <a:buChar char="§"/>
            </a:pPr>
            <a:endParaRPr lang="en-US" dirty="0"/>
          </a:p>
          <a:p>
            <a:pPr marL="1485900" lvl="2" indent="-571500">
              <a:buFont typeface="Wingdings" panose="05000000000000000000" pitchFamily="2" charset="2"/>
              <a:buChar char="§"/>
            </a:pPr>
            <a:r>
              <a:rPr lang="en-US" dirty="0"/>
              <a:t>Collection of tweets.  Each tweet is an observation</a:t>
            </a:r>
          </a:p>
          <a:p>
            <a:pPr marL="1485900" lvl="2" indent="-571500">
              <a:buFont typeface="Wingdings" panose="05000000000000000000" pitchFamily="2" charset="2"/>
              <a:buChar char="§"/>
            </a:pPr>
            <a:endParaRPr lang="en-US" dirty="0"/>
          </a:p>
          <a:p>
            <a:pPr marL="1485900" lvl="2" indent="-571500">
              <a:buFont typeface="Wingdings" panose="05000000000000000000" pitchFamily="2" charset="2"/>
              <a:buChar char="§"/>
            </a:pPr>
            <a:r>
              <a:rPr lang="en-US" dirty="0">
                <a:latin typeface="+mn-lt"/>
              </a:rPr>
              <a:t>Collection of news articles.  Each news article is an observation</a:t>
            </a:r>
          </a:p>
          <a:p>
            <a:pPr marL="1485900" lvl="2" indent="-571500">
              <a:buFont typeface="Wingdings" panose="05000000000000000000" pitchFamily="2" charset="2"/>
              <a:buChar char="§"/>
            </a:pPr>
            <a:endParaRPr lang="en-US" dirty="0"/>
          </a:p>
          <a:p>
            <a:pPr marL="1485900" lvl="2" indent="-571500">
              <a:buFont typeface="Wingdings" panose="05000000000000000000" pitchFamily="2" charset="2"/>
              <a:buChar char="§"/>
            </a:pPr>
            <a:r>
              <a:rPr lang="en-US" dirty="0">
                <a:latin typeface="+mn-lt"/>
              </a:rPr>
              <a:t>Insurance claim notes.  Each claim (observation) may have associated text notes</a:t>
            </a:r>
          </a:p>
        </p:txBody>
      </p:sp>
      <p:pic>
        <p:nvPicPr>
          <p:cNvPr id="4" name="Picture 3"/>
          <p:cNvPicPr>
            <a:picLocks noChangeAspect="1"/>
          </p:cNvPicPr>
          <p:nvPr/>
        </p:nvPicPr>
        <p:blipFill>
          <a:blip r:embed="rId2"/>
          <a:stretch>
            <a:fillRect/>
          </a:stretch>
        </p:blipFill>
        <p:spPr>
          <a:xfrm>
            <a:off x="4419600" y="4692848"/>
            <a:ext cx="7143750" cy="1803202"/>
          </a:xfrm>
          <a:prstGeom prst="rect">
            <a:avLst/>
          </a:prstGeom>
        </p:spPr>
      </p:pic>
      <p:sp>
        <p:nvSpPr>
          <p:cNvPr id="5" name="Rectangle 4"/>
          <p:cNvSpPr/>
          <p:nvPr/>
        </p:nvSpPr>
        <p:spPr>
          <a:xfrm>
            <a:off x="620820" y="5111234"/>
            <a:ext cx="3684480" cy="369332"/>
          </a:xfrm>
          <a:prstGeom prst="rect">
            <a:avLst/>
          </a:prstGeom>
        </p:spPr>
        <p:txBody>
          <a:bodyPr wrap="square">
            <a:spAutoFit/>
          </a:bodyPr>
          <a:lstStyle/>
          <a:p>
            <a:r>
              <a:rPr lang="en-US" b="1" dirty="0"/>
              <a:t>Sample </a:t>
            </a:r>
            <a:r>
              <a:rPr lang="en-US" b="1"/>
              <a:t>Amazon reviews </a:t>
            </a:r>
            <a:r>
              <a:rPr lang="en-US" b="1">
                <a:sym typeface="Wingdings"/>
              </a:rPr>
              <a:t></a:t>
            </a:r>
            <a:endParaRPr lang="en-US" b="1" dirty="0"/>
          </a:p>
        </p:txBody>
      </p:sp>
    </p:spTree>
    <p:extLst>
      <p:ext uri="{BB962C8B-B14F-4D97-AF65-F5344CB8AC3E}">
        <p14:creationId xmlns:p14="http://schemas.microsoft.com/office/powerpoint/2010/main" val="554415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E8B199-4F96-43A3-BCF2-650804185F6E}"/>
              </a:ext>
            </a:extLst>
          </p:cNvPr>
          <p:cNvSpPr txBox="1"/>
          <p:nvPr/>
        </p:nvSpPr>
        <p:spPr>
          <a:xfrm>
            <a:off x="183471" y="0"/>
            <a:ext cx="10191565"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b="1" dirty="0">
                <a:solidFill>
                  <a:srgbClr val="1D5E75"/>
                </a:solidFill>
                <a:latin typeface="Tahoma"/>
              </a:rPr>
              <a:t>How to create features from text?</a:t>
            </a:r>
            <a:endParaRPr kumimoji="0" lang="en-US" sz="4000" b="1" i="0" u="none" strike="noStrike" kern="1200" cap="none" spc="0" normalizeH="0" baseline="0" noProof="0" dirty="0">
              <a:ln>
                <a:noFill/>
              </a:ln>
              <a:solidFill>
                <a:srgbClr val="000000"/>
              </a:solidFill>
              <a:effectLst/>
              <a:uLnTx/>
              <a:uFillTx/>
              <a:latin typeface="Tahoma"/>
            </a:endParaRPr>
          </a:p>
        </p:txBody>
      </p:sp>
      <p:sp>
        <p:nvSpPr>
          <p:cNvPr id="3" name="TextBox 2">
            <a:extLst>
              <a:ext uri="{FF2B5EF4-FFF2-40B4-BE49-F238E27FC236}">
                <a16:creationId xmlns:a16="http://schemas.microsoft.com/office/drawing/2014/main" id="{F49B2FCE-DCA0-4E80-9A35-9054E1439708}"/>
              </a:ext>
            </a:extLst>
          </p:cNvPr>
          <p:cNvSpPr txBox="1"/>
          <p:nvPr/>
        </p:nvSpPr>
        <p:spPr>
          <a:xfrm>
            <a:off x="277920" y="809486"/>
            <a:ext cx="11585360" cy="4447371"/>
          </a:xfrm>
          <a:prstGeom prst="rect">
            <a:avLst/>
          </a:prstGeom>
          <a:noFill/>
        </p:spPr>
        <p:txBody>
          <a:bodyPr wrap="square" lIns="0" tIns="0" rIns="0" bIns="0" rtlCol="0">
            <a:spAutoFit/>
          </a:bodyPr>
          <a:lstStyle/>
          <a:p>
            <a:pPr marL="571500" indent="-571500">
              <a:buFont typeface="Wingdings" panose="05000000000000000000" pitchFamily="2" charset="2"/>
              <a:buChar char="§"/>
            </a:pPr>
            <a:r>
              <a:rPr lang="en-US" sz="1700" dirty="0"/>
              <a:t>In structured datasets, the raw variables are in columns and features can be created based off those raw variables</a:t>
            </a:r>
          </a:p>
          <a:p>
            <a:pPr marL="571500" indent="-571500">
              <a:buFont typeface="Wingdings" panose="05000000000000000000" pitchFamily="2" charset="2"/>
              <a:buChar char="§"/>
            </a:pPr>
            <a:endParaRPr lang="en-US" sz="1700" b="1" dirty="0"/>
          </a:p>
          <a:p>
            <a:pPr marL="571500" indent="-571500">
              <a:buFont typeface="Wingdings" panose="05000000000000000000" pitchFamily="2" charset="2"/>
              <a:buChar char="§"/>
            </a:pPr>
            <a:r>
              <a:rPr lang="en-US" sz="1700" dirty="0"/>
              <a:t>In text problems, the raw data is the text.  Features have to be created from the raw text in order to conduct analysis or build models</a:t>
            </a:r>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The simplest (and sometimes very effective) approach to creating features is to use </a:t>
            </a:r>
            <a:r>
              <a:rPr lang="en-US" sz="1700" b="1" dirty="0"/>
              <a:t>Bag of Words</a:t>
            </a:r>
          </a:p>
          <a:p>
            <a:pPr marL="571500" indent="-571500">
              <a:buFont typeface="Wingdings" panose="05000000000000000000" pitchFamily="2" charset="2"/>
              <a:buChar char="§"/>
            </a:pPr>
            <a:endParaRPr lang="en-US" sz="1700" b="1" dirty="0"/>
          </a:p>
          <a:p>
            <a:pPr marL="571500" indent="-571500">
              <a:buFont typeface="Wingdings" panose="05000000000000000000" pitchFamily="2" charset="2"/>
              <a:buChar char="§"/>
            </a:pPr>
            <a:r>
              <a:rPr lang="en-US" sz="1700" b="1" dirty="0"/>
              <a:t>Bag of Words (</a:t>
            </a:r>
            <a:r>
              <a:rPr lang="en-US" sz="1700" b="1" dirty="0" err="1"/>
              <a:t>BoW</a:t>
            </a:r>
            <a:r>
              <a:rPr lang="en-US" sz="1700" b="1" dirty="0"/>
              <a:t>) </a:t>
            </a:r>
            <a:r>
              <a:rPr lang="en-US" sz="1700" dirty="0"/>
              <a:t>involves getting a count of each usable word in the piece of text</a:t>
            </a:r>
            <a:endParaRPr lang="en-US" sz="1700" b="1" dirty="0"/>
          </a:p>
          <a:p>
            <a:pPr marL="571500" indent="-571500">
              <a:buFont typeface="Wingdings" panose="05000000000000000000" pitchFamily="2" charset="2"/>
              <a:buChar char="§"/>
            </a:pPr>
            <a:endParaRPr lang="en-US" sz="1700" dirty="0"/>
          </a:p>
          <a:p>
            <a:pPr marL="571500" indent="-571500">
              <a:buFont typeface="Wingdings" panose="05000000000000000000" pitchFamily="2" charset="2"/>
              <a:buChar char="§"/>
            </a:pPr>
            <a:r>
              <a:rPr lang="en-US" sz="1700" dirty="0"/>
              <a:t>Example:</a:t>
            </a:r>
          </a:p>
          <a:p>
            <a:pPr marL="1485900" lvl="2" indent="-571500">
              <a:buFont typeface="Wingdings" panose="05000000000000000000" pitchFamily="2" charset="2"/>
              <a:buChar char="§"/>
            </a:pPr>
            <a:endParaRPr lang="en-US" sz="1700" dirty="0"/>
          </a:p>
          <a:p>
            <a:pPr marL="1485900" lvl="2" indent="-571500">
              <a:buFont typeface="Wingdings" panose="05000000000000000000" pitchFamily="2" charset="2"/>
              <a:buChar char="§"/>
            </a:pPr>
            <a:r>
              <a:rPr lang="en-US" sz="1700" dirty="0"/>
              <a:t>Raw text: </a:t>
            </a:r>
          </a:p>
          <a:p>
            <a:pPr marL="1485900" lvl="2" indent="-571500">
              <a:buFont typeface="Wingdings" panose="05000000000000000000" pitchFamily="2" charset="2"/>
              <a:buChar char="§"/>
            </a:pPr>
            <a:endParaRPr lang="en-US" sz="1700" dirty="0"/>
          </a:p>
          <a:p>
            <a:pPr marL="1943100" lvl="3" indent="-571500">
              <a:buFont typeface="Wingdings" panose="05000000000000000000" pitchFamily="2" charset="2"/>
              <a:buChar char="§"/>
            </a:pPr>
            <a:r>
              <a:rPr lang="en-US" sz="1700" i="1" dirty="0"/>
              <a:t>Encouraged by the positive comments about this film on here I was looking forward to watching this film. Bad mistake.</a:t>
            </a:r>
          </a:p>
          <a:p>
            <a:pPr marL="1943100" lvl="3" indent="-571500">
              <a:buFont typeface="Wingdings" panose="05000000000000000000" pitchFamily="2" charset="2"/>
              <a:buChar char="§"/>
            </a:pPr>
            <a:endParaRPr lang="en-US" sz="1700" i="1" dirty="0"/>
          </a:p>
          <a:p>
            <a:pPr marL="1943100" lvl="3" indent="-571500">
              <a:buFont typeface="Wingdings" panose="05000000000000000000" pitchFamily="2" charset="2"/>
              <a:buChar char="§"/>
            </a:pPr>
            <a:r>
              <a:rPr lang="en-US" sz="1700" i="1" dirty="0"/>
              <a:t>This film was awesome!</a:t>
            </a:r>
            <a:endParaRPr lang="en-US" sz="1700" dirty="0"/>
          </a:p>
        </p:txBody>
      </p:sp>
      <p:graphicFrame>
        <p:nvGraphicFramePr>
          <p:cNvPr id="4" name="Table 3"/>
          <p:cNvGraphicFramePr>
            <a:graphicFrameLocks noGrp="1"/>
          </p:cNvGraphicFramePr>
          <p:nvPr>
            <p:extLst>
              <p:ext uri="{D42A27DB-BD31-4B8C-83A1-F6EECF244321}">
                <p14:modId xmlns:p14="http://schemas.microsoft.com/office/powerpoint/2010/main" val="786482069"/>
              </p:ext>
            </p:extLst>
          </p:nvPr>
        </p:nvGraphicFramePr>
        <p:xfrm>
          <a:off x="277920" y="5448934"/>
          <a:ext cx="11641564" cy="1151254"/>
        </p:xfrm>
        <a:graphic>
          <a:graphicData uri="http://schemas.openxmlformats.org/drawingml/2006/table">
            <a:tbl>
              <a:tblPr firstRow="1" bandRow="1">
                <a:tableStyleId>{5C22544A-7EE6-4342-B048-85BDC9FD1C3A}</a:tableStyleId>
              </a:tblPr>
              <a:tblGrid>
                <a:gridCol w="1446530">
                  <a:extLst>
                    <a:ext uri="{9D8B030D-6E8A-4147-A177-3AD203B41FA5}">
                      <a16:colId xmlns:a16="http://schemas.microsoft.com/office/drawing/2014/main" val="20000"/>
                    </a:ext>
                  </a:extLst>
                </a:gridCol>
                <a:gridCol w="1152843">
                  <a:extLst>
                    <a:ext uri="{9D8B030D-6E8A-4147-A177-3AD203B41FA5}">
                      <a16:colId xmlns:a16="http://schemas.microsoft.com/office/drawing/2014/main" val="20001"/>
                    </a:ext>
                  </a:extLst>
                </a:gridCol>
                <a:gridCol w="1324293">
                  <a:extLst>
                    <a:ext uri="{9D8B030D-6E8A-4147-A177-3AD203B41FA5}">
                      <a16:colId xmlns:a16="http://schemas.microsoft.com/office/drawing/2014/main" val="20002"/>
                    </a:ext>
                  </a:extLst>
                </a:gridCol>
                <a:gridCol w="920995">
                  <a:extLst>
                    <a:ext uri="{9D8B030D-6E8A-4147-A177-3AD203B41FA5}">
                      <a16:colId xmlns:a16="http://schemas.microsoft.com/office/drawing/2014/main" val="20003"/>
                    </a:ext>
                  </a:extLst>
                </a:gridCol>
                <a:gridCol w="690880">
                  <a:extLst>
                    <a:ext uri="{9D8B030D-6E8A-4147-A177-3AD203B41FA5}">
                      <a16:colId xmlns:a16="http://schemas.microsoft.com/office/drawing/2014/main" val="20004"/>
                    </a:ext>
                  </a:extLst>
                </a:gridCol>
                <a:gridCol w="738505">
                  <a:extLst>
                    <a:ext uri="{9D8B030D-6E8A-4147-A177-3AD203B41FA5}">
                      <a16:colId xmlns:a16="http://schemas.microsoft.com/office/drawing/2014/main" val="20005"/>
                    </a:ext>
                  </a:extLst>
                </a:gridCol>
                <a:gridCol w="1159193">
                  <a:extLst>
                    <a:ext uri="{9D8B030D-6E8A-4147-A177-3AD203B41FA5}">
                      <a16:colId xmlns:a16="http://schemas.microsoft.com/office/drawing/2014/main" val="20006"/>
                    </a:ext>
                  </a:extLst>
                </a:gridCol>
                <a:gridCol w="951230">
                  <a:extLst>
                    <a:ext uri="{9D8B030D-6E8A-4147-A177-3AD203B41FA5}">
                      <a16:colId xmlns:a16="http://schemas.microsoft.com/office/drawing/2014/main" val="20007"/>
                    </a:ext>
                  </a:extLst>
                </a:gridCol>
                <a:gridCol w="759322">
                  <a:extLst>
                    <a:ext uri="{9D8B030D-6E8A-4147-A177-3AD203B41FA5}">
                      <a16:colId xmlns:a16="http://schemas.microsoft.com/office/drawing/2014/main" val="20008"/>
                    </a:ext>
                  </a:extLst>
                </a:gridCol>
                <a:gridCol w="1159193">
                  <a:extLst>
                    <a:ext uri="{9D8B030D-6E8A-4147-A177-3AD203B41FA5}">
                      <a16:colId xmlns:a16="http://schemas.microsoft.com/office/drawing/2014/main" val="20009"/>
                    </a:ext>
                  </a:extLst>
                </a:gridCol>
                <a:gridCol w="1338580">
                  <a:extLst>
                    <a:ext uri="{9D8B030D-6E8A-4147-A177-3AD203B41FA5}">
                      <a16:colId xmlns:a16="http://schemas.microsoft.com/office/drawing/2014/main" val="20010"/>
                    </a:ext>
                  </a:extLst>
                </a:gridCol>
              </a:tblGrid>
              <a:tr h="409574">
                <a:tc>
                  <a:txBody>
                    <a:bodyPr/>
                    <a:lstStyle/>
                    <a:p>
                      <a:r>
                        <a:rPr lang="en-US" sz="1600" dirty="0"/>
                        <a:t>encouraged</a:t>
                      </a:r>
                    </a:p>
                  </a:txBody>
                  <a:tcPr/>
                </a:tc>
                <a:tc>
                  <a:txBody>
                    <a:bodyPr/>
                    <a:lstStyle/>
                    <a:p>
                      <a:r>
                        <a:rPr lang="en-US" dirty="0"/>
                        <a:t>positive</a:t>
                      </a:r>
                    </a:p>
                  </a:txBody>
                  <a:tcPr/>
                </a:tc>
                <a:tc>
                  <a:txBody>
                    <a:bodyPr/>
                    <a:lstStyle/>
                    <a:p>
                      <a:r>
                        <a:rPr lang="en-US" dirty="0"/>
                        <a:t>comment</a:t>
                      </a:r>
                    </a:p>
                  </a:txBody>
                  <a:tcPr/>
                </a:tc>
                <a:tc>
                  <a:txBody>
                    <a:bodyPr/>
                    <a:lstStyle/>
                    <a:p>
                      <a:r>
                        <a:rPr lang="en-US" dirty="0"/>
                        <a:t>about</a:t>
                      </a:r>
                    </a:p>
                  </a:txBody>
                  <a:tcPr/>
                </a:tc>
                <a:tc>
                  <a:txBody>
                    <a:bodyPr/>
                    <a:lstStyle/>
                    <a:p>
                      <a:r>
                        <a:rPr lang="en-US" dirty="0"/>
                        <a:t>film</a:t>
                      </a:r>
                    </a:p>
                  </a:txBody>
                  <a:tcPr/>
                </a:tc>
                <a:tc>
                  <a:txBody>
                    <a:bodyPr/>
                    <a:lstStyle/>
                    <a:p>
                      <a:r>
                        <a:rPr lang="en-US" dirty="0"/>
                        <a:t>look</a:t>
                      </a:r>
                    </a:p>
                  </a:txBody>
                  <a:tcPr/>
                </a:tc>
                <a:tc>
                  <a:txBody>
                    <a:bodyPr/>
                    <a:lstStyle/>
                    <a:p>
                      <a:r>
                        <a:rPr lang="en-US" dirty="0"/>
                        <a:t>forward</a:t>
                      </a:r>
                    </a:p>
                  </a:txBody>
                  <a:tcPr/>
                </a:tc>
                <a:tc>
                  <a:txBody>
                    <a:bodyPr/>
                    <a:lstStyle/>
                    <a:p>
                      <a:r>
                        <a:rPr lang="en-US" dirty="0"/>
                        <a:t>watch</a:t>
                      </a:r>
                    </a:p>
                  </a:txBody>
                  <a:tcPr/>
                </a:tc>
                <a:tc>
                  <a:txBody>
                    <a:bodyPr/>
                    <a:lstStyle/>
                    <a:p>
                      <a:r>
                        <a:rPr lang="en-US" dirty="0"/>
                        <a:t>bad</a:t>
                      </a:r>
                    </a:p>
                  </a:txBody>
                  <a:tcPr/>
                </a:tc>
                <a:tc>
                  <a:txBody>
                    <a:bodyPr/>
                    <a:lstStyle/>
                    <a:p>
                      <a:r>
                        <a:rPr lang="en-US" dirty="0"/>
                        <a:t>mistake</a:t>
                      </a:r>
                    </a:p>
                  </a:txBody>
                  <a:tcPr/>
                </a:tc>
                <a:tc>
                  <a:txBody>
                    <a:bodyPr/>
                    <a:lstStyle/>
                    <a:p>
                      <a:r>
                        <a:rPr lang="en-US" dirty="0"/>
                        <a:t>awesome</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2</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val="10001"/>
                  </a:ext>
                </a:extLst>
              </a:tr>
              <a:tr h="370840">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0608296"/>
      </p:ext>
    </p:extLst>
  </p:cSld>
  <p:clrMapOvr>
    <a:masterClrMapping/>
  </p:clrMapOvr>
</p:sld>
</file>

<file path=ppt/theme/theme1.xml><?xml version="1.0" encoding="utf-8"?>
<a:theme xmlns:a="http://schemas.openxmlformats.org/drawingml/2006/main" name="01_NYL light standard presentation">
  <a:themeElements>
    <a:clrScheme name="Custom 6">
      <a:dk1>
        <a:srgbClr val="000000"/>
      </a:dk1>
      <a:lt1>
        <a:srgbClr val="FFFFFF"/>
      </a:lt1>
      <a:dk2>
        <a:srgbClr val="DAE5E9"/>
      </a:dk2>
      <a:lt2>
        <a:srgbClr val="006993"/>
      </a:lt2>
      <a:accent1>
        <a:srgbClr val="0079C2"/>
      </a:accent1>
      <a:accent2>
        <a:srgbClr val="A49A00"/>
      </a:accent2>
      <a:accent3>
        <a:srgbClr val="1D5E75"/>
      </a:accent3>
      <a:accent4>
        <a:srgbClr val="E68F1A"/>
      </a:accent4>
      <a:accent5>
        <a:srgbClr val="006B3B"/>
      </a:accent5>
      <a:accent6>
        <a:srgbClr val="978981"/>
      </a:accent6>
      <a:hlink>
        <a:srgbClr val="0000FF"/>
      </a:hlink>
      <a:folHlink>
        <a:srgbClr val="800080"/>
      </a:folHlink>
    </a:clrScheme>
    <a:fontScheme name="New York Life PPT Fonts">
      <a:majorFont>
        <a:latin typeface="Georgi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defRPr dirty="0" err="1" smtClean="0">
            <a:latin typeface="+mn-l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116968</TotalTime>
  <Words>3079</Words>
  <Application>Microsoft Macintosh PowerPoint</Application>
  <PresentationFormat>Widescreen</PresentationFormat>
  <Paragraphs>506</Paragraphs>
  <Slides>27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Georgia</vt:lpstr>
      <vt:lpstr>Segoe UI</vt:lpstr>
      <vt:lpstr>Tahoma</vt:lpstr>
      <vt:lpstr>Wingdings</vt:lpstr>
      <vt:lpstr>01_NYL light standard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Treadway</dc:creator>
  <cp:lastModifiedBy>CHENG.CHEN1</cp:lastModifiedBy>
  <cp:revision>1685</cp:revision>
  <dcterms:created xsi:type="dcterms:W3CDTF">2018-11-11T17:08:12Z</dcterms:created>
  <dcterms:modified xsi:type="dcterms:W3CDTF">2021-08-09T19:45:16Z</dcterms:modified>
</cp:coreProperties>
</file>